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6858000" cx="12192000"/>
  <p:notesSz cx="6761150" cy="9882175"/>
  <p:embeddedFontLst>
    <p:embeddedFont>
      <p:font typeface="Proxima Nova"/>
      <p:regular r:id="rId43"/>
      <p:bold r:id="rId44"/>
      <p:italic r:id="rId45"/>
      <p:boldItalic r:id="rId46"/>
    </p:embeddedFont>
    <p:embeddedFont>
      <p:font typeface="Helvetica Neue"/>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jf3JJboLB58vYnuUBFbCq/t4U7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ProximaNova-bold.fntdata"/><Relationship Id="rId43" Type="http://schemas.openxmlformats.org/officeDocument/2006/relationships/font" Target="fonts/ProximaNova-regular.fntdata"/><Relationship Id="rId46" Type="http://schemas.openxmlformats.org/officeDocument/2006/relationships/font" Target="fonts/ProximaNova-boldItalic.fntdata"/><Relationship Id="rId45" Type="http://schemas.openxmlformats.org/officeDocument/2006/relationships/font" Target="fonts/ProximaNova-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HelveticaNeue-bold.fntdata"/><Relationship Id="rId47" Type="http://schemas.openxmlformats.org/officeDocument/2006/relationships/font" Target="fonts/HelveticaNeue-regular.fntdata"/><Relationship Id="rId49" Type="http://schemas.openxmlformats.org/officeDocument/2006/relationships/font" Target="fonts/HelveticaNeue-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font" Target="fonts/HelveticaNeue-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29837" cy="49582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29761" y="0"/>
            <a:ext cx="2929837" cy="495826"/>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6117" y="4755803"/>
            <a:ext cx="5408930" cy="389111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386364"/>
            <a:ext cx="2929837" cy="49582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29761" y="9386364"/>
            <a:ext cx="2929837" cy="495825"/>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1: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9: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9: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0: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0: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1: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11: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2: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2: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3: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3: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4: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4: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5: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5: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6: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6: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7: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7: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8: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8: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9fcab7fed3_0_0:notes"/>
          <p:cNvSpPr/>
          <p:nvPr>
            <p:ph idx="2" type="sldImg"/>
          </p:nvPr>
        </p:nvSpPr>
        <p:spPr>
          <a:xfrm>
            <a:off x="415925" y="1235075"/>
            <a:ext cx="5929200" cy="3335400"/>
          </a:xfrm>
          <a:custGeom>
            <a:rect b="b" l="l" r="r" t="t"/>
            <a:pathLst>
              <a:path extrusionOk="0" h="120000" w="120000">
                <a:moveTo>
                  <a:pt x="0" y="0"/>
                </a:moveTo>
                <a:lnTo>
                  <a:pt x="120000" y="0"/>
                </a:lnTo>
                <a:lnTo>
                  <a:pt x="120000" y="120000"/>
                </a:lnTo>
                <a:lnTo>
                  <a:pt x="0" y="120000"/>
                </a:lnTo>
                <a:close/>
              </a:path>
            </a:pathLst>
          </a:custGeom>
        </p:spPr>
      </p:sp>
      <p:sp>
        <p:nvSpPr>
          <p:cNvPr id="96" name="Google Shape;96;g39fcab7fed3_0_0:notes"/>
          <p:cNvSpPr txBox="1"/>
          <p:nvPr>
            <p:ph idx="1" type="body"/>
          </p:nvPr>
        </p:nvSpPr>
        <p:spPr>
          <a:xfrm>
            <a:off x="676117" y="4755803"/>
            <a:ext cx="5409000" cy="3891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39fcab7fed3_0_0:notes"/>
          <p:cNvSpPr txBox="1"/>
          <p:nvPr>
            <p:ph idx="12" type="sldNum"/>
          </p:nvPr>
        </p:nvSpPr>
        <p:spPr>
          <a:xfrm>
            <a:off x="3829761" y="9386364"/>
            <a:ext cx="2929800" cy="49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9: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9: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0: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20: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1: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21: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22: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22: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3: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23: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4: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24: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5: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25: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6: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26: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7: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27: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8: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28: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9: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29: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0: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30: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1: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31: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2: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32: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3: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33: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4: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34: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5: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35: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6: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36: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7: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37: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5: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5: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6: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7: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txBox="1"/>
          <p:nvPr>
            <p:ph idx="1" type="body"/>
          </p:nvPr>
        </p:nvSpPr>
        <p:spPr>
          <a:xfrm>
            <a:off x="676117" y="4755803"/>
            <a:ext cx="5408930" cy="38911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8:notes"/>
          <p:cNvSpPr/>
          <p:nvPr>
            <p:ph idx="2" type="sldImg"/>
          </p:nvPr>
        </p:nvSpPr>
        <p:spPr>
          <a:xfrm>
            <a:off x="415925" y="1235075"/>
            <a:ext cx="5929313" cy="33353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ий слайд" type="blank">
  <p:cSld name="BLANK">
    <p:spTree>
      <p:nvGrpSpPr>
        <p:cNvPr id="15" name="Shape 15"/>
        <p:cNvGrpSpPr/>
        <p:nvPr/>
      </p:nvGrpSpPr>
      <p:grpSpPr>
        <a:xfrm>
          <a:off x="0" y="0"/>
          <a:ext cx="0" cy="0"/>
          <a:chOff x="0" y="0"/>
          <a:chExt cx="0" cy="0"/>
        </a:xfrm>
      </p:grpSpPr>
      <p:sp>
        <p:nvSpPr>
          <p:cNvPr id="16" name="Google Shape;16;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і підпис" type="picTx">
  <p:cSld name="PICTURE_WITH_CAPTION_TEXT">
    <p:spTree>
      <p:nvGrpSpPr>
        <p:cNvPr id="70" name="Shape 70"/>
        <p:cNvGrpSpPr/>
        <p:nvPr/>
      </p:nvGrpSpPr>
      <p:grpSpPr>
        <a:xfrm>
          <a:off x="0" y="0"/>
          <a:ext cx="0" cy="0"/>
          <a:chOff x="0" y="0"/>
          <a:chExt cx="0" cy="0"/>
        </a:xfrm>
      </p:grpSpPr>
      <p:sp>
        <p:nvSpPr>
          <p:cNvPr id="71" name="Google Shape;71;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48"/>
          <p:cNvSpPr/>
          <p:nvPr>
            <p:ph idx="2" type="pic"/>
          </p:nvPr>
        </p:nvSpPr>
        <p:spPr>
          <a:xfrm>
            <a:off x="5183188" y="987425"/>
            <a:ext cx="6172200" cy="4873625"/>
          </a:xfrm>
          <a:prstGeom prst="rect">
            <a:avLst/>
          </a:prstGeom>
          <a:noFill/>
          <a:ln>
            <a:noFill/>
          </a:ln>
        </p:spPr>
      </p:sp>
      <p:sp>
        <p:nvSpPr>
          <p:cNvPr id="73" name="Google Shape;73;p4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і вертикальний текст" type="vertTx">
  <p:cSld name="VERTICAL_TEXT">
    <p:spTree>
      <p:nvGrpSpPr>
        <p:cNvPr id="77" name="Shape 77"/>
        <p:cNvGrpSpPr/>
        <p:nvPr/>
      </p:nvGrpSpPr>
      <p:grpSpPr>
        <a:xfrm>
          <a:off x="0" y="0"/>
          <a:ext cx="0" cy="0"/>
          <a:chOff x="0" y="0"/>
          <a:chExt cx="0" cy="0"/>
        </a:xfrm>
      </p:grpSpPr>
      <p:sp>
        <p:nvSpPr>
          <p:cNvPr id="78" name="Google Shape;78;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4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ий заголовок і текст" type="vertTitleAndTx">
  <p:cSld name="VERTICAL_TITLE_AND_VERTICAL_TEXT">
    <p:spTree>
      <p:nvGrpSpPr>
        <p:cNvPr id="83" name="Shape 83"/>
        <p:cNvGrpSpPr/>
        <p:nvPr/>
      </p:nvGrpSpPr>
      <p:grpSpPr>
        <a:xfrm>
          <a:off x="0" y="0"/>
          <a:ext cx="0" cy="0"/>
          <a:chOff x="0" y="0"/>
          <a:chExt cx="0" cy="0"/>
        </a:xfrm>
      </p:grpSpPr>
      <p:sp>
        <p:nvSpPr>
          <p:cNvPr id="84" name="Google Shape;84;p5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5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19" name="Shape 19"/>
        <p:cNvGrpSpPr/>
        <p:nvPr/>
      </p:nvGrpSpPr>
      <p:grpSpPr>
        <a:xfrm>
          <a:off x="0" y="0"/>
          <a:ext cx="0" cy="0"/>
          <a:chOff x="0" y="0"/>
          <a:chExt cx="0" cy="0"/>
        </a:xfrm>
      </p:grpSpPr>
      <p:sp>
        <p:nvSpPr>
          <p:cNvPr id="20" name="Google Shape;20;p40"/>
          <p:cNvSpPr txBox="1"/>
          <p:nvPr>
            <p:ph type="title"/>
          </p:nvPr>
        </p:nvSpPr>
        <p:spPr>
          <a:xfrm>
            <a:off x="838200" y="365125"/>
            <a:ext cx="10515600" cy="1325563"/>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lt1"/>
              </a:buClr>
              <a:buSzPts val="5780"/>
              <a:buFont typeface="Helvetica Neue"/>
              <a:buNone/>
              <a:defRPr b="0" i="0" sz="578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0"/>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0"/>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0"/>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b="0" i="0" sz="1200" u="none" cap="none" strike="noStrike">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ий слайд" type="title">
  <p:cSld name="TITLE">
    <p:spTree>
      <p:nvGrpSpPr>
        <p:cNvPr id="24" name="Shape 24"/>
        <p:cNvGrpSpPr/>
        <p:nvPr/>
      </p:nvGrpSpPr>
      <p:grpSpPr>
        <a:xfrm>
          <a:off x="0" y="0"/>
          <a:ext cx="0" cy="0"/>
          <a:chOff x="0" y="0"/>
          <a:chExt cx="0" cy="0"/>
        </a:xfrm>
      </p:grpSpPr>
      <p:sp>
        <p:nvSpPr>
          <p:cNvPr id="25" name="Google Shape;25;p4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 name="Google Shape;27;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Назва та вміст">
  <p:cSld name="Назва та вміст">
    <p:spTree>
      <p:nvGrpSpPr>
        <p:cNvPr id="30" name="Shape 30"/>
        <p:cNvGrpSpPr/>
        <p:nvPr/>
      </p:nvGrpSpPr>
      <p:grpSpPr>
        <a:xfrm>
          <a:off x="0" y="0"/>
          <a:ext cx="0" cy="0"/>
          <a:chOff x="0" y="0"/>
          <a:chExt cx="0" cy="0"/>
        </a:xfrm>
      </p:grpSpPr>
      <p:sp>
        <p:nvSpPr>
          <p:cNvPr id="31" name="Google Shape;31;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Назва розділу" type="secHead">
  <p:cSld name="SECTION_HEADER">
    <p:spTree>
      <p:nvGrpSpPr>
        <p:cNvPr id="36" name="Shape 36"/>
        <p:cNvGrpSpPr/>
        <p:nvPr/>
      </p:nvGrpSpPr>
      <p:grpSpPr>
        <a:xfrm>
          <a:off x="0" y="0"/>
          <a:ext cx="0" cy="0"/>
          <a:chOff x="0" y="0"/>
          <a:chExt cx="0" cy="0"/>
        </a:xfrm>
      </p:grpSpPr>
      <p:sp>
        <p:nvSpPr>
          <p:cNvPr id="37" name="Google Shape;37;p4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4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єкти" type="twoObj">
  <p:cSld name="TWO_OBJECTS">
    <p:spTree>
      <p:nvGrpSpPr>
        <p:cNvPr id="42" name="Shape 42"/>
        <p:cNvGrpSpPr/>
        <p:nvPr/>
      </p:nvGrpSpPr>
      <p:grpSpPr>
        <a:xfrm>
          <a:off x="0" y="0"/>
          <a:ext cx="0" cy="0"/>
          <a:chOff x="0" y="0"/>
          <a:chExt cx="0" cy="0"/>
        </a:xfrm>
      </p:grpSpPr>
      <p:sp>
        <p:nvSpPr>
          <p:cNvPr id="43" name="Google Shape;43;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орівняння" type="twoTxTwoObj">
  <p:cSld name="TWO_OBJECTS_WITH_TEXT">
    <p:spTree>
      <p:nvGrpSpPr>
        <p:cNvPr id="49" name="Shape 49"/>
        <p:cNvGrpSpPr/>
        <p:nvPr/>
      </p:nvGrpSpPr>
      <p:grpSpPr>
        <a:xfrm>
          <a:off x="0" y="0"/>
          <a:ext cx="0" cy="0"/>
          <a:chOff x="0" y="0"/>
          <a:chExt cx="0" cy="0"/>
        </a:xfrm>
      </p:grpSpPr>
      <p:sp>
        <p:nvSpPr>
          <p:cNvPr id="50" name="Google Shape;50;p4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4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4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Лише заголовок" type="titleOnly">
  <p:cSld name="TITLE_ONLY">
    <p:spTree>
      <p:nvGrpSpPr>
        <p:cNvPr id="58" name="Shape 58"/>
        <p:cNvGrpSpPr/>
        <p:nvPr/>
      </p:nvGrpSpPr>
      <p:grpSpPr>
        <a:xfrm>
          <a:off x="0" y="0"/>
          <a:ext cx="0" cy="0"/>
          <a:chOff x="0" y="0"/>
          <a:chExt cx="0" cy="0"/>
        </a:xfrm>
      </p:grpSpPr>
      <p:sp>
        <p:nvSpPr>
          <p:cNvPr id="59" name="Google Shape;59;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міст і підпис" type="objTx">
  <p:cSld name="OBJECT_WITH_CAPTION_TEXT">
    <p:spTree>
      <p:nvGrpSpPr>
        <p:cNvPr id="63" name="Shape 63"/>
        <p:cNvGrpSpPr/>
        <p:nvPr/>
      </p:nvGrpSpPr>
      <p:grpSpPr>
        <a:xfrm>
          <a:off x="0" y="0"/>
          <a:ext cx="0" cy="0"/>
          <a:chOff x="0" y="0"/>
          <a:chExt cx="0" cy="0"/>
        </a:xfrm>
      </p:grpSpPr>
      <p:sp>
        <p:nvSpPr>
          <p:cNvPr id="64" name="Google Shape;64;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4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6" name="Google Shape;66;p4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image" Target="../media/image9.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image" Target="../media/image31.jpg"/><Relationship Id="rId5" Type="http://schemas.openxmlformats.org/officeDocument/2006/relationships/image" Target="../media/image15.jpg"/><Relationship Id="rId6"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
          <p:cNvPicPr preferRelativeResize="0"/>
          <p:nvPr/>
        </p:nvPicPr>
        <p:blipFill rotWithShape="1">
          <a:blip r:embed="rId3">
            <a:alphaModFix/>
          </a:blip>
          <a:srcRect b="0" l="0" r="0" t="0"/>
          <a:stretch/>
        </p:blipFill>
        <p:spPr>
          <a:xfrm>
            <a:off x="850447" y="10886"/>
            <a:ext cx="1023937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9"/>
          <p:cNvPicPr preferRelativeResize="0"/>
          <p:nvPr/>
        </p:nvPicPr>
        <p:blipFill rotWithShape="1">
          <a:blip r:embed="rId3">
            <a:alphaModFix/>
          </a:blip>
          <a:srcRect b="0" l="0" r="0" t="0"/>
          <a:stretch/>
        </p:blipFill>
        <p:spPr>
          <a:xfrm>
            <a:off x="115305" y="0"/>
            <a:ext cx="11961389" cy="64623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0"/>
          <p:cNvPicPr preferRelativeResize="0"/>
          <p:nvPr/>
        </p:nvPicPr>
        <p:blipFill rotWithShape="1">
          <a:blip r:embed="rId3">
            <a:alphaModFix/>
          </a:blip>
          <a:srcRect b="0" l="0" r="0" t="0"/>
          <a:stretch/>
        </p:blipFill>
        <p:spPr>
          <a:xfrm>
            <a:off x="130547" y="181356"/>
            <a:ext cx="11930906" cy="60538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1"/>
          <p:cNvPicPr preferRelativeResize="0"/>
          <p:nvPr/>
        </p:nvPicPr>
        <p:blipFill rotWithShape="1">
          <a:blip r:embed="rId3">
            <a:alphaModFix/>
          </a:blip>
          <a:srcRect b="0" l="0" r="0" t="0"/>
          <a:stretch/>
        </p:blipFill>
        <p:spPr>
          <a:xfrm>
            <a:off x="167126" y="267231"/>
            <a:ext cx="11857748" cy="59136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2"/>
          <p:cNvPicPr preferRelativeResize="0"/>
          <p:nvPr/>
        </p:nvPicPr>
        <p:blipFill rotWithShape="1">
          <a:blip r:embed="rId3">
            <a:alphaModFix/>
          </a:blip>
          <a:srcRect b="0" l="0" r="0" t="0"/>
          <a:stretch/>
        </p:blipFill>
        <p:spPr>
          <a:xfrm>
            <a:off x="218946" y="139204"/>
            <a:ext cx="11754107" cy="61696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3"/>
          <p:cNvPicPr preferRelativeResize="0"/>
          <p:nvPr/>
        </p:nvPicPr>
        <p:blipFill rotWithShape="1">
          <a:blip r:embed="rId3">
            <a:alphaModFix/>
          </a:blip>
          <a:srcRect b="0" l="0" r="0" t="0"/>
          <a:stretch/>
        </p:blipFill>
        <p:spPr>
          <a:xfrm>
            <a:off x="100064" y="169163"/>
            <a:ext cx="11991871" cy="607823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14"/>
          <p:cNvPicPr preferRelativeResize="0"/>
          <p:nvPr/>
        </p:nvPicPr>
        <p:blipFill rotWithShape="1">
          <a:blip r:embed="rId3">
            <a:alphaModFix/>
          </a:blip>
          <a:srcRect b="22452" l="14798" r="14900" t="9722"/>
          <a:stretch/>
        </p:blipFill>
        <p:spPr>
          <a:xfrm>
            <a:off x="158178" y="135862"/>
            <a:ext cx="1168944" cy="1044199"/>
          </a:xfrm>
          <a:prstGeom prst="rect">
            <a:avLst/>
          </a:prstGeom>
          <a:noFill/>
          <a:ln>
            <a:noFill/>
          </a:ln>
        </p:spPr>
      </p:pic>
      <p:sp>
        <p:nvSpPr>
          <p:cNvPr id="166" name="Google Shape;166;p14"/>
          <p:cNvSpPr txBox="1"/>
          <p:nvPr/>
        </p:nvSpPr>
        <p:spPr>
          <a:xfrm>
            <a:off x="4996306" y="262751"/>
            <a:ext cx="6871847" cy="6987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941" u="none" cap="none" strike="noStrike">
                <a:solidFill>
                  <a:schemeClr val="dk1"/>
                </a:solidFill>
                <a:latin typeface="Proxima Nova"/>
                <a:ea typeface="Proxima Nova"/>
                <a:cs typeface="Proxima Nova"/>
                <a:sym typeface="Proxima Nova"/>
              </a:rPr>
              <a:t>Climate resilience</a:t>
            </a:r>
            <a:endParaRPr/>
          </a:p>
        </p:txBody>
      </p:sp>
      <p:pic>
        <p:nvPicPr>
          <p:cNvPr descr="Зображення, що містить текст, Шрифт, білий, дизайн&#10;&#10;Вміст на основі ШІ може бути неправильним." id="167" name="Google Shape;167;p14"/>
          <p:cNvPicPr preferRelativeResize="0"/>
          <p:nvPr/>
        </p:nvPicPr>
        <p:blipFill rotWithShape="1">
          <a:blip r:embed="rId4">
            <a:alphaModFix/>
          </a:blip>
          <a:srcRect b="0" l="0" r="0" t="0"/>
          <a:stretch/>
        </p:blipFill>
        <p:spPr>
          <a:xfrm>
            <a:off x="1634838" y="206466"/>
            <a:ext cx="2536484" cy="902989"/>
          </a:xfrm>
          <a:prstGeom prst="rect">
            <a:avLst/>
          </a:prstGeom>
          <a:noFill/>
          <a:ln>
            <a:noFill/>
          </a:ln>
        </p:spPr>
      </p:pic>
      <p:cxnSp>
        <p:nvCxnSpPr>
          <p:cNvPr id="168" name="Google Shape;168;p14"/>
          <p:cNvCxnSpPr/>
          <p:nvPr/>
        </p:nvCxnSpPr>
        <p:spPr>
          <a:xfrm>
            <a:off x="4730633" y="206466"/>
            <a:ext cx="0" cy="809321"/>
          </a:xfrm>
          <a:prstGeom prst="straightConnector1">
            <a:avLst/>
          </a:prstGeom>
          <a:noFill/>
          <a:ln cap="flat" cmpd="sng" w="12700">
            <a:solidFill>
              <a:schemeClr val="dk1"/>
            </a:solidFill>
            <a:prstDash val="solid"/>
            <a:miter lim="800000"/>
            <a:headEnd len="sm" w="sm" type="none"/>
            <a:tailEnd len="sm" w="sm" type="none"/>
          </a:ln>
        </p:spPr>
      </p:cxnSp>
      <p:pic>
        <p:nvPicPr>
          <p:cNvPr id="169" name="Google Shape;169;p14"/>
          <p:cNvPicPr preferRelativeResize="0"/>
          <p:nvPr/>
        </p:nvPicPr>
        <p:blipFill rotWithShape="1">
          <a:blip r:embed="rId5">
            <a:alphaModFix/>
          </a:blip>
          <a:srcRect b="0" l="0" r="0" t="0"/>
          <a:stretch/>
        </p:blipFill>
        <p:spPr>
          <a:xfrm>
            <a:off x="197564" y="1548783"/>
            <a:ext cx="8235640" cy="4732594"/>
          </a:xfrm>
          <a:prstGeom prst="rect">
            <a:avLst/>
          </a:prstGeom>
          <a:noFill/>
          <a:ln>
            <a:noFill/>
          </a:ln>
        </p:spPr>
      </p:pic>
      <p:sp>
        <p:nvSpPr>
          <p:cNvPr id="170" name="Google Shape;170;p14"/>
          <p:cNvSpPr txBox="1"/>
          <p:nvPr/>
        </p:nvSpPr>
        <p:spPr>
          <a:xfrm>
            <a:off x="8558512" y="2537084"/>
            <a:ext cx="3435924" cy="23666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956" u="none" cap="none" strike="noStrike">
                <a:solidFill>
                  <a:schemeClr val="dk1"/>
                </a:solidFill>
                <a:latin typeface="Proxima Nova"/>
                <a:ea typeface="Proxima Nova"/>
                <a:cs typeface="Proxima Nova"/>
                <a:sym typeface="Proxima Nova"/>
              </a:rPr>
              <a:t>Reducing the area of ​​asphalt pavementand increasing the area of ​​landscaping</a:t>
            </a:r>
            <a:endParaRPr b="0" i="0" sz="2956"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15"/>
          <p:cNvPicPr preferRelativeResize="0"/>
          <p:nvPr/>
        </p:nvPicPr>
        <p:blipFill rotWithShape="1">
          <a:blip r:embed="rId3">
            <a:alphaModFix/>
          </a:blip>
          <a:srcRect b="0" l="0" r="0" t="0"/>
          <a:stretch/>
        </p:blipFill>
        <p:spPr>
          <a:xfrm>
            <a:off x="319539" y="157655"/>
            <a:ext cx="11552921" cy="63038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16"/>
          <p:cNvPicPr preferRelativeResize="0"/>
          <p:nvPr/>
        </p:nvPicPr>
        <p:blipFill rotWithShape="1">
          <a:blip r:embed="rId3">
            <a:alphaModFix/>
          </a:blip>
          <a:srcRect b="0" l="0" r="0" t="0"/>
          <a:stretch/>
        </p:blipFill>
        <p:spPr>
          <a:xfrm>
            <a:off x="288281" y="118585"/>
            <a:ext cx="10101948" cy="662083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7"/>
          <p:cNvPicPr preferRelativeResize="0"/>
          <p:nvPr/>
        </p:nvPicPr>
        <p:blipFill rotWithShape="1">
          <a:blip r:embed="rId3">
            <a:alphaModFix/>
          </a:blip>
          <a:srcRect b="0" l="0" r="0" t="0"/>
          <a:stretch/>
        </p:blipFill>
        <p:spPr>
          <a:xfrm>
            <a:off x="152778" y="0"/>
            <a:ext cx="11363929" cy="66147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18"/>
          <p:cNvPicPr preferRelativeResize="0"/>
          <p:nvPr/>
        </p:nvPicPr>
        <p:blipFill rotWithShape="1">
          <a:blip r:embed="rId3">
            <a:alphaModFix/>
          </a:blip>
          <a:srcRect b="0" l="0" r="0" t="0"/>
          <a:stretch/>
        </p:blipFill>
        <p:spPr>
          <a:xfrm>
            <a:off x="121919" y="0"/>
            <a:ext cx="11948161"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39fcab7fed3_0_0"/>
          <p:cNvSpPr txBox="1"/>
          <p:nvPr/>
        </p:nvSpPr>
        <p:spPr>
          <a:xfrm>
            <a:off x="980700" y="1117125"/>
            <a:ext cx="10230600" cy="5559600"/>
          </a:xfrm>
          <a:prstGeom prst="rect">
            <a:avLst/>
          </a:prstGeom>
          <a:noFill/>
          <a:ln>
            <a:noFill/>
          </a:ln>
        </p:spPr>
        <p:txBody>
          <a:bodyPr anchorCtr="0" anchor="t" bIns="91425" lIns="91425" spcFirstLastPara="1" rIns="91425" wrap="square" tIns="91425">
            <a:spAutoFit/>
          </a:bodyPr>
          <a:lstStyle/>
          <a:p>
            <a:pPr indent="-342900" lvl="0" marL="457200" rtl="0" algn="just">
              <a:lnSpc>
                <a:spcPct val="115000"/>
              </a:lnSpc>
              <a:spcBef>
                <a:spcPts val="1200"/>
              </a:spcBef>
              <a:spcAft>
                <a:spcPts val="0"/>
              </a:spcAft>
              <a:buClr>
                <a:schemeClr val="dk1"/>
              </a:buClr>
              <a:buSzPts val="1800"/>
              <a:buAutoNum type="arabicPeriod"/>
            </a:pPr>
            <a:r>
              <a:rPr lang="en-US" sz="1800">
                <a:solidFill>
                  <a:schemeClr val="dk1"/>
                </a:solidFill>
              </a:rPr>
              <a:t>Reconstruction concept of Dvirtseva Ploshcha (Station square) in Konotop city (pages 3-16)</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Introduction (pages 4-5)</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Current state of the square (page 6)</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Square layout (pages 7-8)</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Project visualization (pages 9-16)</a:t>
            </a:r>
            <a:endParaRPr sz="1800">
              <a:solidFill>
                <a:schemeClr val="dk1"/>
              </a:solidFill>
            </a:endParaRPr>
          </a:p>
          <a:p>
            <a:pPr indent="-342900" lvl="0" marL="457200" rtl="0" algn="just">
              <a:lnSpc>
                <a:spcPct val="115000"/>
              </a:lnSpc>
              <a:spcBef>
                <a:spcPts val="0"/>
              </a:spcBef>
              <a:spcAft>
                <a:spcPts val="0"/>
              </a:spcAft>
              <a:buClr>
                <a:schemeClr val="dk1"/>
              </a:buClr>
              <a:buSzPts val="1800"/>
              <a:buAutoNum type="arabicPeriod"/>
            </a:pPr>
            <a:r>
              <a:rPr lang="en-US" sz="1800">
                <a:solidFill>
                  <a:schemeClr val="dk1"/>
                </a:solidFill>
              </a:rPr>
              <a:t>Creation of a Rehabilitation department at Konotop Hospital (pages 17-24)</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Introduction (pages 18)</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Building layout (page 19)</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Current condition of the building (page 20)</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Project visualization (pages 21-24)</a:t>
            </a:r>
            <a:endParaRPr sz="1800">
              <a:solidFill>
                <a:schemeClr val="dk1"/>
              </a:solidFill>
            </a:endParaRPr>
          </a:p>
          <a:p>
            <a:pPr indent="-342900" lvl="0" marL="457200" rtl="0" algn="just">
              <a:lnSpc>
                <a:spcPct val="115000"/>
              </a:lnSpc>
              <a:spcBef>
                <a:spcPts val="0"/>
              </a:spcBef>
              <a:spcAft>
                <a:spcPts val="0"/>
              </a:spcAft>
              <a:buClr>
                <a:schemeClr val="dk1"/>
              </a:buClr>
              <a:buSzPts val="1800"/>
              <a:buAutoNum type="arabicPeriod"/>
            </a:pPr>
            <a:r>
              <a:rPr lang="en-US" sz="1800">
                <a:solidFill>
                  <a:schemeClr val="dk1"/>
                </a:solidFill>
              </a:rPr>
              <a:t>Rehabilitation Centre with adaptive sports activities (pages 25-36)</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Introduction (pages 26-27)</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Main components of the project  (pages 28-30)</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Building layout (31-33)</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Project visualization (34-36)</a:t>
            </a:r>
            <a:endParaRPr sz="1800">
              <a:solidFill>
                <a:schemeClr val="dk1"/>
              </a:solidFill>
            </a:endParaRPr>
          </a:p>
          <a:p>
            <a:pPr indent="-342900" lvl="0" marL="457200" rtl="0" algn="just">
              <a:lnSpc>
                <a:spcPct val="115000"/>
              </a:lnSpc>
              <a:spcBef>
                <a:spcPts val="0"/>
              </a:spcBef>
              <a:spcAft>
                <a:spcPts val="0"/>
              </a:spcAft>
              <a:buClr>
                <a:schemeClr val="dk1"/>
              </a:buClr>
              <a:buSzPts val="1800"/>
              <a:buAutoNum type="arabicPeriod"/>
            </a:pPr>
            <a:r>
              <a:rPr lang="en-US" sz="1800">
                <a:solidFill>
                  <a:schemeClr val="dk1"/>
                </a:solidFill>
              </a:rPr>
              <a:t>Conclusion (page 37)</a:t>
            </a:r>
            <a:endParaRPr sz="1800">
              <a:solidFill>
                <a:schemeClr val="dk1"/>
              </a:solidFill>
            </a:endParaRPr>
          </a:p>
          <a:p>
            <a:pPr indent="-342900" lvl="0" marL="457200" rtl="0" algn="just">
              <a:lnSpc>
                <a:spcPct val="115000"/>
              </a:lnSpc>
              <a:spcBef>
                <a:spcPts val="0"/>
              </a:spcBef>
              <a:spcAft>
                <a:spcPts val="0"/>
              </a:spcAft>
              <a:buClr>
                <a:schemeClr val="dk1"/>
              </a:buClr>
              <a:buSzPts val="1800"/>
              <a:buAutoNum type="arabicPeriod"/>
            </a:pPr>
            <a:r>
              <a:rPr lang="en-US" sz="1800">
                <a:solidFill>
                  <a:schemeClr val="dk1"/>
                </a:solidFill>
              </a:rPr>
              <a:t>Contact information (page 38) </a:t>
            </a:r>
            <a:endParaRPr sz="2400">
              <a:solidFill>
                <a:schemeClr val="dk1"/>
              </a:solidFill>
              <a:latin typeface="Times New Roman"/>
              <a:ea typeface="Times New Roman"/>
              <a:cs typeface="Times New Roman"/>
              <a:sym typeface="Times New Roman"/>
            </a:endParaRPr>
          </a:p>
        </p:txBody>
      </p:sp>
      <p:sp>
        <p:nvSpPr>
          <p:cNvPr id="100" name="Google Shape;100;g39fcab7fed3_0_0"/>
          <p:cNvSpPr txBox="1"/>
          <p:nvPr/>
        </p:nvSpPr>
        <p:spPr>
          <a:xfrm>
            <a:off x="4937975" y="212250"/>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200"/>
              <a:t>Contents</a:t>
            </a:r>
            <a:endParaRPr sz="4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19"/>
          <p:cNvPicPr preferRelativeResize="0"/>
          <p:nvPr/>
        </p:nvPicPr>
        <p:blipFill rotWithShape="1">
          <a:blip r:embed="rId3">
            <a:alphaModFix/>
          </a:blip>
          <a:srcRect b="0" l="0" r="0" t="0"/>
          <a:stretch/>
        </p:blipFill>
        <p:spPr>
          <a:xfrm>
            <a:off x="246906" y="0"/>
            <a:ext cx="9608129" cy="67000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0"/>
          <p:cNvPicPr preferRelativeResize="0"/>
          <p:nvPr/>
        </p:nvPicPr>
        <p:blipFill rotWithShape="1">
          <a:blip r:embed="rId3">
            <a:alphaModFix/>
          </a:blip>
          <a:srcRect b="0" l="0" r="0" t="0"/>
          <a:stretch/>
        </p:blipFill>
        <p:spPr>
          <a:xfrm>
            <a:off x="93980" y="161261"/>
            <a:ext cx="11699238" cy="653547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21"/>
          <p:cNvPicPr preferRelativeResize="0"/>
          <p:nvPr/>
        </p:nvPicPr>
        <p:blipFill rotWithShape="1">
          <a:blip r:embed="rId3">
            <a:alphaModFix/>
          </a:blip>
          <a:srcRect b="0" l="0" r="0" t="0"/>
          <a:stretch/>
        </p:blipFill>
        <p:spPr>
          <a:xfrm>
            <a:off x="0" y="42672"/>
            <a:ext cx="12192000" cy="67726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22"/>
          <p:cNvPicPr preferRelativeResize="0"/>
          <p:nvPr/>
        </p:nvPicPr>
        <p:blipFill rotWithShape="1">
          <a:blip r:embed="rId3">
            <a:alphaModFix/>
          </a:blip>
          <a:srcRect b="0" l="0" r="0" t="0"/>
          <a:stretch/>
        </p:blipFill>
        <p:spPr>
          <a:xfrm>
            <a:off x="0" y="134112"/>
            <a:ext cx="12192000" cy="65897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23"/>
          <p:cNvPicPr preferRelativeResize="0"/>
          <p:nvPr/>
        </p:nvPicPr>
        <p:blipFill rotWithShape="1">
          <a:blip r:embed="rId3">
            <a:alphaModFix/>
          </a:blip>
          <a:srcRect b="0" l="0" r="0" t="0"/>
          <a:stretch/>
        </p:blipFill>
        <p:spPr>
          <a:xfrm>
            <a:off x="183147" y="30185"/>
            <a:ext cx="10577477" cy="679762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4"/>
          <p:cNvPicPr preferRelativeResize="0"/>
          <p:nvPr/>
        </p:nvPicPr>
        <p:blipFill rotWithShape="1">
          <a:blip r:embed="rId3">
            <a:alphaModFix/>
          </a:blip>
          <a:srcRect b="0" l="0" r="0" t="0"/>
          <a:stretch/>
        </p:blipFill>
        <p:spPr>
          <a:xfrm>
            <a:off x="391980" y="0"/>
            <a:ext cx="10998137" cy="657205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5"/>
          <p:cNvPicPr preferRelativeResize="0"/>
          <p:nvPr/>
        </p:nvPicPr>
        <p:blipFill rotWithShape="1">
          <a:blip r:embed="rId3">
            <a:alphaModFix/>
          </a:blip>
          <a:srcRect b="0" l="0" r="0" t="0"/>
          <a:stretch/>
        </p:blipFill>
        <p:spPr>
          <a:xfrm>
            <a:off x="121402" y="8847"/>
            <a:ext cx="11949196" cy="684030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6"/>
          <p:cNvPicPr preferRelativeResize="0"/>
          <p:nvPr/>
        </p:nvPicPr>
        <p:blipFill rotWithShape="1">
          <a:blip r:embed="rId3">
            <a:alphaModFix/>
          </a:blip>
          <a:srcRect b="0" l="0" r="0" t="0"/>
          <a:stretch/>
        </p:blipFill>
        <p:spPr>
          <a:xfrm>
            <a:off x="202794" y="60668"/>
            <a:ext cx="10998137" cy="673666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7"/>
          <p:cNvPicPr preferRelativeResize="0"/>
          <p:nvPr/>
        </p:nvPicPr>
        <p:blipFill rotWithShape="1">
          <a:blip r:embed="rId3">
            <a:alphaModFix/>
          </a:blip>
          <a:srcRect b="0" l="0" r="0" t="0"/>
          <a:stretch/>
        </p:blipFill>
        <p:spPr>
          <a:xfrm>
            <a:off x="525700" y="88102"/>
            <a:ext cx="10626249" cy="66817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8"/>
          <p:cNvPicPr preferRelativeResize="0"/>
          <p:nvPr/>
        </p:nvPicPr>
        <p:blipFill rotWithShape="1">
          <a:blip r:embed="rId3">
            <a:alphaModFix/>
          </a:blip>
          <a:srcRect b="0" l="0" r="0" t="0"/>
          <a:stretch/>
        </p:blipFill>
        <p:spPr>
          <a:xfrm>
            <a:off x="136643" y="130778"/>
            <a:ext cx="11918713" cy="65964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
          <p:cNvPicPr preferRelativeResize="0"/>
          <p:nvPr/>
        </p:nvPicPr>
        <p:blipFill rotWithShape="1">
          <a:blip r:embed="rId3">
            <a:alphaModFix/>
          </a:blip>
          <a:srcRect b="0" l="0" r="0" t="0"/>
          <a:stretch/>
        </p:blipFill>
        <p:spPr>
          <a:xfrm>
            <a:off x="167126" y="133826"/>
            <a:ext cx="11857748" cy="659034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29"/>
          <p:cNvPicPr preferRelativeResize="0"/>
          <p:nvPr/>
        </p:nvPicPr>
        <p:blipFill rotWithShape="1">
          <a:blip r:embed="rId3">
            <a:alphaModFix/>
          </a:blip>
          <a:srcRect b="0" l="0" r="0" t="0"/>
          <a:stretch/>
        </p:blipFill>
        <p:spPr>
          <a:xfrm>
            <a:off x="136643" y="14944"/>
            <a:ext cx="11918713" cy="68281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0"/>
          <p:cNvPicPr preferRelativeResize="0"/>
          <p:nvPr/>
        </p:nvPicPr>
        <p:blipFill rotWithShape="1">
          <a:blip r:embed="rId3">
            <a:alphaModFix/>
          </a:blip>
          <a:srcRect b="0" l="0" r="0" t="0"/>
          <a:stretch/>
        </p:blipFill>
        <p:spPr>
          <a:xfrm>
            <a:off x="281621" y="69813"/>
            <a:ext cx="10998137" cy="67183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31"/>
          <p:cNvPicPr preferRelativeResize="0"/>
          <p:nvPr/>
        </p:nvPicPr>
        <p:blipFill rotWithShape="1">
          <a:blip r:embed="rId3">
            <a:alphaModFix/>
          </a:blip>
          <a:srcRect b="0" l="0" r="0" t="0"/>
          <a:stretch/>
        </p:blipFill>
        <p:spPr>
          <a:xfrm>
            <a:off x="218558" y="35985"/>
            <a:ext cx="10998137" cy="682201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32"/>
          <p:cNvPicPr preferRelativeResize="0"/>
          <p:nvPr/>
        </p:nvPicPr>
        <p:blipFill rotWithShape="1">
          <a:blip r:embed="rId3">
            <a:alphaModFix/>
          </a:blip>
          <a:srcRect b="0" l="0" r="0" t="0"/>
          <a:stretch/>
        </p:blipFill>
        <p:spPr>
          <a:xfrm>
            <a:off x="250089" y="69813"/>
            <a:ext cx="10998137" cy="67183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33"/>
          <p:cNvPicPr preferRelativeResize="0"/>
          <p:nvPr/>
        </p:nvPicPr>
        <p:blipFill rotWithShape="1">
          <a:blip r:embed="rId3">
            <a:alphaModFix/>
          </a:blip>
          <a:srcRect b="0" l="0" r="0" t="0"/>
          <a:stretch/>
        </p:blipFill>
        <p:spPr>
          <a:xfrm>
            <a:off x="210132" y="0"/>
            <a:ext cx="11424894" cy="67183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Зображення, що містить у приміщенні, стеля, земля, підлога&#10;&#10;Вміст на основі ШІ може бути неправильним." id="270" name="Google Shape;270;p34"/>
          <p:cNvPicPr preferRelativeResize="0"/>
          <p:nvPr/>
        </p:nvPicPr>
        <p:blipFill rotWithShape="1">
          <a:blip r:embed="rId3">
            <a:alphaModFix/>
          </a:blip>
          <a:srcRect b="0" l="0" r="0" t="0"/>
          <a:stretch/>
        </p:blipFill>
        <p:spPr>
          <a:xfrm>
            <a:off x="670690" y="1317615"/>
            <a:ext cx="4680517" cy="2576568"/>
          </a:xfrm>
          <a:prstGeom prst="rect">
            <a:avLst/>
          </a:prstGeom>
          <a:noFill/>
          <a:ln>
            <a:noFill/>
          </a:ln>
        </p:spPr>
      </p:pic>
      <p:pic>
        <p:nvPicPr>
          <p:cNvPr descr="Зображення, що містить у приміщенні, стіна, стеля, синій&#10;&#10;Вміст на основі ШІ може бути неправильним." id="271" name="Google Shape;271;p34"/>
          <p:cNvPicPr preferRelativeResize="0"/>
          <p:nvPr/>
        </p:nvPicPr>
        <p:blipFill rotWithShape="1">
          <a:blip r:embed="rId4">
            <a:alphaModFix/>
          </a:blip>
          <a:srcRect b="0" l="0" r="0" t="0"/>
          <a:stretch/>
        </p:blipFill>
        <p:spPr>
          <a:xfrm>
            <a:off x="670690" y="4038509"/>
            <a:ext cx="4680517" cy="2637042"/>
          </a:xfrm>
          <a:prstGeom prst="rect">
            <a:avLst/>
          </a:prstGeom>
          <a:noFill/>
          <a:ln>
            <a:noFill/>
          </a:ln>
        </p:spPr>
      </p:pic>
      <p:sp>
        <p:nvSpPr>
          <p:cNvPr id="272" name="Google Shape;272;p34"/>
          <p:cNvSpPr txBox="1"/>
          <p:nvPr/>
        </p:nvSpPr>
        <p:spPr>
          <a:xfrm>
            <a:off x="6259749" y="1490568"/>
            <a:ext cx="4773930" cy="50958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956" u="none" cap="none" strike="noStrike">
                <a:solidFill>
                  <a:schemeClr val="dk1"/>
                </a:solidFill>
                <a:latin typeface="Proxima Nova"/>
                <a:ea typeface="Proxima Nova"/>
                <a:cs typeface="Proxima Nova"/>
                <a:sym typeface="Proxima Nova"/>
              </a:rPr>
              <a:t>Effective rehabilitation will be provided by special multidisciplinary teams.</a:t>
            </a:r>
            <a:endParaRPr b="0" i="0" sz="2956" u="none" cap="none" strike="noStrike">
              <a:solidFill>
                <a:schemeClr val="dk1"/>
              </a:solidFill>
              <a:latin typeface="Proxima Nova"/>
              <a:ea typeface="Proxima Nova"/>
              <a:cs typeface="Proxima Nova"/>
              <a:sym typeface="Proxima Nova"/>
            </a:endParaRPr>
          </a:p>
          <a:p>
            <a:pPr indent="0" lvl="0" marL="0" marR="0" rtl="0" algn="ctr">
              <a:spcBef>
                <a:spcPts val="0"/>
              </a:spcBef>
              <a:spcAft>
                <a:spcPts val="0"/>
              </a:spcAft>
              <a:buNone/>
            </a:pPr>
            <a:r>
              <a:t/>
            </a:r>
            <a:endParaRPr b="0" i="0" sz="2956" u="none" cap="none" strike="noStrike">
              <a:solidFill>
                <a:schemeClr val="dk1"/>
              </a:solidFill>
              <a:latin typeface="Proxima Nova"/>
              <a:ea typeface="Proxima Nova"/>
              <a:cs typeface="Proxima Nova"/>
              <a:sym typeface="Proxima Nova"/>
            </a:endParaRPr>
          </a:p>
          <a:p>
            <a:pPr indent="0" lvl="0" marL="0" marR="0" rtl="0" algn="ctr">
              <a:spcBef>
                <a:spcPts val="0"/>
              </a:spcBef>
              <a:spcAft>
                <a:spcPts val="0"/>
              </a:spcAft>
              <a:buNone/>
            </a:pPr>
            <a:r>
              <a:rPr b="0" i="0" lang="en-US" sz="2956" u="none" cap="none" strike="noStrike">
                <a:solidFill>
                  <a:schemeClr val="dk1"/>
                </a:solidFill>
                <a:latin typeface="Proxima Nova"/>
                <a:ea typeface="Proxima Nova"/>
                <a:cs typeface="Proxima Nova"/>
                <a:sym typeface="Proxima Nova"/>
              </a:rPr>
              <a:t>The main task of the team is to restore the person's mental and physical functions to the maximum. After all, it is the person and his needs that are in the center of attention</a:t>
            </a:r>
            <a:endParaRPr b="0" i="0" sz="2956" u="none" cap="none" strike="noStrike">
              <a:solidFill>
                <a:schemeClr val="dk1"/>
              </a:solidFill>
              <a:latin typeface="Proxima Nova"/>
              <a:ea typeface="Proxima Nova"/>
              <a:cs typeface="Proxima Nova"/>
              <a:sym typeface="Proxima Nova"/>
            </a:endParaRPr>
          </a:p>
        </p:txBody>
      </p:sp>
      <p:pic>
        <p:nvPicPr>
          <p:cNvPr id="273" name="Google Shape;273;p34"/>
          <p:cNvPicPr preferRelativeResize="0"/>
          <p:nvPr/>
        </p:nvPicPr>
        <p:blipFill rotWithShape="1">
          <a:blip r:embed="rId5">
            <a:alphaModFix/>
          </a:blip>
          <a:srcRect b="22452" l="14798" r="14900" t="9722"/>
          <a:stretch/>
        </p:blipFill>
        <p:spPr>
          <a:xfrm>
            <a:off x="157493" y="63669"/>
            <a:ext cx="1168944" cy="1044199"/>
          </a:xfrm>
          <a:prstGeom prst="rect">
            <a:avLst/>
          </a:prstGeom>
          <a:noFill/>
          <a:ln>
            <a:noFill/>
          </a:ln>
        </p:spPr>
      </p:pic>
      <p:sp>
        <p:nvSpPr>
          <p:cNvPr id="274" name="Google Shape;274;p34"/>
          <p:cNvSpPr txBox="1"/>
          <p:nvPr/>
        </p:nvSpPr>
        <p:spPr>
          <a:xfrm>
            <a:off x="4286781" y="63669"/>
            <a:ext cx="6871847" cy="11535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448" u="none" cap="none" strike="noStrike">
                <a:solidFill>
                  <a:srgbClr val="000000"/>
                </a:solidFill>
                <a:latin typeface="Proxima Nova"/>
                <a:ea typeface="Proxima Nova"/>
                <a:cs typeface="Proxima Nova"/>
                <a:sym typeface="Proxima Nova"/>
              </a:rPr>
              <a:t>Rehabilitation complex with adaptive sports activities</a:t>
            </a:r>
            <a:endParaRPr/>
          </a:p>
        </p:txBody>
      </p:sp>
      <p:cxnSp>
        <p:nvCxnSpPr>
          <p:cNvPr id="275" name="Google Shape;275;p34"/>
          <p:cNvCxnSpPr/>
          <p:nvPr/>
        </p:nvCxnSpPr>
        <p:spPr>
          <a:xfrm>
            <a:off x="4073408" y="161693"/>
            <a:ext cx="0" cy="809321"/>
          </a:xfrm>
          <a:prstGeom prst="straightConnector1">
            <a:avLst/>
          </a:prstGeom>
          <a:noFill/>
          <a:ln cap="flat" cmpd="sng" w="12700">
            <a:solidFill>
              <a:schemeClr val="dk1"/>
            </a:solidFill>
            <a:prstDash val="solid"/>
            <a:miter lim="800000"/>
            <a:headEnd len="sm" w="sm" type="none"/>
            <a:tailEnd len="sm" w="sm" type="none"/>
          </a:ln>
        </p:spPr>
      </p:cxnSp>
      <p:pic>
        <p:nvPicPr>
          <p:cNvPr descr="Зображення, що містить Шрифт, логотип, символ, Графіка&#10;&#10;Вміст на основі ШІ може бути неправильним." id="276" name="Google Shape;276;p34"/>
          <p:cNvPicPr preferRelativeResize="0"/>
          <p:nvPr/>
        </p:nvPicPr>
        <p:blipFill rotWithShape="1">
          <a:blip r:embed="rId6">
            <a:alphaModFix/>
          </a:blip>
          <a:srcRect b="0" l="0" r="0" t="0"/>
          <a:stretch/>
        </p:blipFill>
        <p:spPr>
          <a:xfrm>
            <a:off x="1365338" y="-1750"/>
            <a:ext cx="2494698" cy="117503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35"/>
          <p:cNvPicPr preferRelativeResize="0"/>
          <p:nvPr/>
        </p:nvPicPr>
        <p:blipFill rotWithShape="1">
          <a:blip r:embed="rId3">
            <a:alphaModFix/>
          </a:blip>
          <a:srcRect b="0" l="0" r="0" t="0"/>
          <a:stretch/>
        </p:blipFill>
        <p:spPr>
          <a:xfrm>
            <a:off x="218946" y="60371"/>
            <a:ext cx="11754107" cy="679762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36"/>
          <p:cNvPicPr preferRelativeResize="0"/>
          <p:nvPr/>
        </p:nvPicPr>
        <p:blipFill rotWithShape="1">
          <a:blip r:embed="rId3">
            <a:alphaModFix/>
          </a:blip>
          <a:srcRect b="0" l="0" r="0" t="0"/>
          <a:stretch/>
        </p:blipFill>
        <p:spPr>
          <a:xfrm>
            <a:off x="316491" y="365494"/>
            <a:ext cx="11559018" cy="612701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37"/>
          <p:cNvPicPr preferRelativeResize="0"/>
          <p:nvPr/>
        </p:nvPicPr>
        <p:blipFill rotWithShape="1">
          <a:blip r:embed="rId3">
            <a:alphaModFix/>
          </a:blip>
          <a:srcRect b="0" l="0" r="0" t="0"/>
          <a:stretch/>
        </p:blipFill>
        <p:spPr>
          <a:xfrm>
            <a:off x="1158054" y="0"/>
            <a:ext cx="9729216"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3"/>
          <p:cNvPicPr preferRelativeResize="0"/>
          <p:nvPr/>
        </p:nvPicPr>
        <p:blipFill rotWithShape="1">
          <a:blip r:embed="rId3">
            <a:alphaModFix/>
          </a:blip>
          <a:srcRect b="0" l="0" r="0" t="0"/>
          <a:stretch/>
        </p:blipFill>
        <p:spPr>
          <a:xfrm>
            <a:off x="167126" y="158212"/>
            <a:ext cx="11857748" cy="6541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4"/>
          <p:cNvPicPr preferRelativeResize="0"/>
          <p:nvPr/>
        </p:nvPicPr>
        <p:blipFill rotWithShape="1">
          <a:blip r:embed="rId3">
            <a:alphaModFix/>
          </a:blip>
          <a:srcRect b="0" l="0" r="0" t="0"/>
          <a:stretch/>
        </p:blipFill>
        <p:spPr>
          <a:xfrm>
            <a:off x="121402" y="88102"/>
            <a:ext cx="11949196" cy="66817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5"/>
          <p:cNvPicPr preferRelativeResize="0"/>
          <p:nvPr/>
        </p:nvPicPr>
        <p:blipFill rotWithShape="1">
          <a:blip r:embed="rId3">
            <a:alphaModFix/>
          </a:blip>
          <a:srcRect b="0" l="0" r="0" t="0"/>
          <a:stretch/>
        </p:blipFill>
        <p:spPr>
          <a:xfrm>
            <a:off x="167126" y="78957"/>
            <a:ext cx="11857748" cy="670008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6"/>
          <p:cNvPicPr preferRelativeResize="0"/>
          <p:nvPr/>
        </p:nvPicPr>
        <p:blipFill rotWithShape="1">
          <a:blip r:embed="rId3">
            <a:alphaModFix/>
          </a:blip>
          <a:srcRect b="0" l="0" r="0" t="0"/>
          <a:stretch/>
        </p:blipFill>
        <p:spPr>
          <a:xfrm>
            <a:off x="380504" y="243564"/>
            <a:ext cx="11430991" cy="63708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7"/>
          <p:cNvPicPr preferRelativeResize="0"/>
          <p:nvPr/>
        </p:nvPicPr>
        <p:blipFill rotWithShape="1">
          <a:blip r:embed="rId3">
            <a:alphaModFix/>
          </a:blip>
          <a:srcRect b="0" l="0" r="0" t="0"/>
          <a:stretch/>
        </p:blipFill>
        <p:spPr>
          <a:xfrm>
            <a:off x="167126" y="167357"/>
            <a:ext cx="11857748" cy="65232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8"/>
          <p:cNvPicPr preferRelativeResize="0"/>
          <p:nvPr/>
        </p:nvPicPr>
        <p:blipFill rotWithShape="1">
          <a:blip r:embed="rId3">
            <a:alphaModFix/>
          </a:blip>
          <a:srcRect b="0" l="0" r="0" t="0"/>
          <a:stretch/>
        </p:blipFill>
        <p:spPr>
          <a:xfrm>
            <a:off x="-7" y="276621"/>
            <a:ext cx="12004063" cy="598679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Тема Office">
  <a:themeElements>
    <a:clrScheme name="Офіс">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quot;Office 2013 – 2022&quot;">
  <a:themeElements>
    <a:clrScheme name="Тема &quot;Office 2013 – 2022&quot;">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2023-06-19T06:17:55Z</dcterms:created>
  <dc:creator>User</dc:creator>
</cp:coreProperties>
</file>