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6858000" cx="12192000"/>
  <p:notesSz cx="6888150" cy="10020300"/>
  <p:embeddedFontLst>
    <p:embeddedFont>
      <p:font typeface="Inter"/>
      <p:regular r:id="rId45"/>
      <p:bold r:id="rId46"/>
      <p:italic r:id="rId47"/>
      <p:boldItalic r:id="rId48"/>
    </p:embeddedFont>
    <p:embeddedFont>
      <p:font typeface="Tahoma"/>
      <p:regular r:id="rId49"/>
      <p:bold r:id="rId50"/>
    </p:embeddedFont>
    <p:embeddedFont>
      <p:font typeface="Quattrocento Sans"/>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55" roundtripDataSignature="AMtx7mjstzfYP2ky1KGXjCC3FKvazLtQL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Inter-bold.fntdata"/><Relationship Id="rId45" Type="http://schemas.openxmlformats.org/officeDocument/2006/relationships/font" Target="fonts/Inter-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Inter-boldItalic.fntdata"/><Relationship Id="rId47" Type="http://schemas.openxmlformats.org/officeDocument/2006/relationships/font" Target="fonts/Inter-italic.fntdata"/><Relationship Id="rId49" Type="http://schemas.openxmlformats.org/officeDocument/2006/relationships/font" Target="fonts/Tahoma-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QuattrocentoSans-regular.fntdata"/><Relationship Id="rId50" Type="http://schemas.openxmlformats.org/officeDocument/2006/relationships/font" Target="fonts/Tahoma-bold.fntdata"/><Relationship Id="rId53" Type="http://schemas.openxmlformats.org/officeDocument/2006/relationships/font" Target="fonts/QuattrocentoSans-italic.fntdata"/><Relationship Id="rId52" Type="http://schemas.openxmlformats.org/officeDocument/2006/relationships/font" Target="fonts/QuattrocentoSans-bold.fntdata"/><Relationship Id="rId11" Type="http://schemas.openxmlformats.org/officeDocument/2006/relationships/slide" Target="slides/slide6.xml"/><Relationship Id="rId55" Type="http://customschemas.google.com/relationships/presentationmetadata" Target="metadata"/><Relationship Id="rId10" Type="http://schemas.openxmlformats.org/officeDocument/2006/relationships/slide" Target="slides/slide5.xml"/><Relationship Id="rId54" Type="http://schemas.openxmlformats.org/officeDocument/2006/relationships/font" Target="fonts/QuattrocentoSans-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84500" cy="5016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902075" y="0"/>
            <a:ext cx="2984500" cy="50165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8975" y="4822825"/>
            <a:ext cx="5510213" cy="39449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9518650"/>
            <a:ext cx="2984500" cy="50165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902075" y="9518650"/>
            <a:ext cx="2984500" cy="50165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9fc8188f91_0_0:notes"/>
          <p:cNvSpPr/>
          <p:nvPr>
            <p:ph idx="2" type="sldImg"/>
          </p:nvPr>
        </p:nvSpPr>
        <p:spPr>
          <a:xfrm>
            <a:off x="439738" y="1252538"/>
            <a:ext cx="6008700" cy="3381300"/>
          </a:xfrm>
          <a:custGeom>
            <a:rect b="b" l="l" r="r" t="t"/>
            <a:pathLst>
              <a:path extrusionOk="0" h="120000" w="120000">
                <a:moveTo>
                  <a:pt x="0" y="0"/>
                </a:moveTo>
                <a:lnTo>
                  <a:pt x="120000" y="0"/>
                </a:lnTo>
                <a:lnTo>
                  <a:pt x="120000" y="120000"/>
                </a:lnTo>
                <a:lnTo>
                  <a:pt x="0" y="120000"/>
                </a:lnTo>
                <a:close/>
              </a:path>
            </a:pathLst>
          </a:custGeom>
        </p:spPr>
      </p:sp>
      <p:sp>
        <p:nvSpPr>
          <p:cNvPr id="87" name="Google Shape;87;g39fc8188f91_0_0:notes"/>
          <p:cNvSpPr txBox="1"/>
          <p:nvPr>
            <p:ph idx="1" type="body"/>
          </p:nvPr>
        </p:nvSpPr>
        <p:spPr>
          <a:xfrm>
            <a:off x="688975" y="4822825"/>
            <a:ext cx="5510100" cy="3945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g39fc8188f91_0_0:notes"/>
          <p:cNvSpPr txBox="1"/>
          <p:nvPr>
            <p:ph idx="12" type="sldNum"/>
          </p:nvPr>
        </p:nvSpPr>
        <p:spPr>
          <a:xfrm>
            <a:off x="3902075" y="9518650"/>
            <a:ext cx="2984400" cy="501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9:notes"/>
          <p:cNvSpPr txBox="1"/>
          <p:nvPr>
            <p:ph idx="1" type="body"/>
          </p:nvPr>
        </p:nvSpPr>
        <p:spPr>
          <a:xfrm>
            <a:off x="688975" y="4822825"/>
            <a:ext cx="5510213" cy="39449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9: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0:notes"/>
          <p:cNvSpPr txBox="1"/>
          <p:nvPr>
            <p:ph idx="1" type="body"/>
          </p:nvPr>
        </p:nvSpPr>
        <p:spPr>
          <a:xfrm>
            <a:off x="688975" y="4822825"/>
            <a:ext cx="5510213" cy="39449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p10: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1:notes"/>
          <p:cNvSpPr txBox="1"/>
          <p:nvPr>
            <p:ph idx="1" type="body"/>
          </p:nvPr>
        </p:nvSpPr>
        <p:spPr>
          <a:xfrm>
            <a:off x="688975" y="4822825"/>
            <a:ext cx="5510213" cy="39449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11: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2:notes"/>
          <p:cNvSpPr txBox="1"/>
          <p:nvPr>
            <p:ph idx="1" type="body"/>
          </p:nvPr>
        </p:nvSpPr>
        <p:spPr>
          <a:xfrm>
            <a:off x="688975" y="4822825"/>
            <a:ext cx="5510213" cy="39449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12: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3:notes"/>
          <p:cNvSpPr/>
          <p:nvPr>
            <p:ph idx="2" type="sldImg"/>
          </p:nvPr>
        </p:nvSpPr>
        <p:spPr>
          <a:xfrm>
            <a:off x="-1166813" y="0"/>
            <a:ext cx="5334001" cy="30003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2" name="Google Shape;412;p1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413" name="Google Shape;413;p1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4:notes"/>
          <p:cNvSpPr/>
          <p:nvPr>
            <p:ph idx="2" type="sldImg"/>
          </p:nvPr>
        </p:nvSpPr>
        <p:spPr>
          <a:xfrm>
            <a:off x="-1166813" y="0"/>
            <a:ext cx="5334001" cy="30003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3" name="Google Shape;423;p1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424" name="Google Shape;424;p1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5:notes"/>
          <p:cNvSpPr/>
          <p:nvPr>
            <p:ph idx="2" type="sldImg"/>
          </p:nvPr>
        </p:nvSpPr>
        <p:spPr>
          <a:xfrm>
            <a:off x="-1166813" y="0"/>
            <a:ext cx="5334001" cy="30003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7" name="Google Shape;447;p1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448" name="Google Shape;448;p1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16:notes"/>
          <p:cNvSpPr/>
          <p:nvPr>
            <p:ph idx="2" type="sldImg"/>
          </p:nvPr>
        </p:nvSpPr>
        <p:spPr>
          <a:xfrm>
            <a:off x="-1166813" y="0"/>
            <a:ext cx="5334001" cy="30003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5" name="Google Shape;485;p1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486" name="Google Shape;486;p1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17:notes"/>
          <p:cNvSpPr/>
          <p:nvPr>
            <p:ph idx="2" type="sldImg"/>
          </p:nvPr>
        </p:nvSpPr>
        <p:spPr>
          <a:xfrm>
            <a:off x="-1166813" y="0"/>
            <a:ext cx="5334001" cy="30003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2" name="Google Shape;502;p1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503" name="Google Shape;503;p1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18:notes"/>
          <p:cNvSpPr/>
          <p:nvPr>
            <p:ph idx="2" type="sldImg"/>
          </p:nvPr>
        </p:nvSpPr>
        <p:spPr>
          <a:xfrm>
            <a:off x="-1166813" y="0"/>
            <a:ext cx="5334001" cy="30003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2" name="Google Shape;512;p1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513" name="Google Shape;513;p1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1:notes"/>
          <p:cNvSpPr txBox="1"/>
          <p:nvPr>
            <p:ph idx="1" type="body"/>
          </p:nvPr>
        </p:nvSpPr>
        <p:spPr>
          <a:xfrm>
            <a:off x="688975" y="4822825"/>
            <a:ext cx="5510213" cy="39449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1: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19:notes"/>
          <p:cNvSpPr/>
          <p:nvPr>
            <p:ph idx="2" type="sldImg"/>
          </p:nvPr>
        </p:nvSpPr>
        <p:spPr>
          <a:xfrm>
            <a:off x="-1166813" y="0"/>
            <a:ext cx="5334001" cy="30003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2" name="Google Shape;522;p1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523" name="Google Shape;523;p1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20:notes"/>
          <p:cNvSpPr/>
          <p:nvPr>
            <p:ph idx="2" type="sldImg"/>
          </p:nvPr>
        </p:nvSpPr>
        <p:spPr>
          <a:xfrm>
            <a:off x="-1166813" y="0"/>
            <a:ext cx="5334001" cy="30003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9" name="Google Shape;539;p2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540" name="Google Shape;540;p2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21:notes"/>
          <p:cNvSpPr/>
          <p:nvPr>
            <p:ph idx="2" type="sldImg"/>
          </p:nvPr>
        </p:nvSpPr>
        <p:spPr>
          <a:xfrm>
            <a:off x="-1166813" y="0"/>
            <a:ext cx="5334001" cy="30003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9" name="Google Shape;549;p2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550" name="Google Shape;550;p2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22:notes"/>
          <p:cNvSpPr/>
          <p:nvPr>
            <p:ph idx="2" type="sldImg"/>
          </p:nvPr>
        </p:nvSpPr>
        <p:spPr>
          <a:xfrm>
            <a:off x="-1166813" y="0"/>
            <a:ext cx="5334001" cy="30003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8" name="Google Shape;558;p2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559" name="Google Shape;559;p2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23:notes"/>
          <p:cNvSpPr/>
          <p:nvPr>
            <p:ph idx="2" type="sldImg"/>
          </p:nvPr>
        </p:nvSpPr>
        <p:spPr>
          <a:xfrm>
            <a:off x="-1166813" y="0"/>
            <a:ext cx="5334001" cy="30003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8" name="Google Shape;578;p2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579" name="Google Shape;579;p2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24:notes"/>
          <p:cNvSpPr/>
          <p:nvPr>
            <p:ph idx="2" type="sldImg"/>
          </p:nvPr>
        </p:nvSpPr>
        <p:spPr>
          <a:xfrm>
            <a:off x="-1166813" y="0"/>
            <a:ext cx="5334001" cy="30003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3" name="Google Shape;603;p2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604" name="Google Shape;604;p2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25:notes"/>
          <p:cNvSpPr txBox="1"/>
          <p:nvPr>
            <p:ph idx="1" type="body"/>
          </p:nvPr>
        </p:nvSpPr>
        <p:spPr>
          <a:xfrm>
            <a:off x="688975" y="4822825"/>
            <a:ext cx="5510213" cy="39449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7" name="Google Shape;627;p25: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26:notes"/>
          <p:cNvSpPr txBox="1"/>
          <p:nvPr>
            <p:ph idx="1" type="body"/>
          </p:nvPr>
        </p:nvSpPr>
        <p:spPr>
          <a:xfrm>
            <a:off x="688975" y="4822825"/>
            <a:ext cx="5510213" cy="39449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p26: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27:notes"/>
          <p:cNvSpPr txBox="1"/>
          <p:nvPr>
            <p:ph idx="1" type="body"/>
          </p:nvPr>
        </p:nvSpPr>
        <p:spPr>
          <a:xfrm>
            <a:off x="688975" y="4822825"/>
            <a:ext cx="5510213" cy="39449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p27: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28:notes"/>
          <p:cNvSpPr txBox="1"/>
          <p:nvPr>
            <p:ph idx="1" type="body"/>
          </p:nvPr>
        </p:nvSpPr>
        <p:spPr>
          <a:xfrm>
            <a:off x="688975" y="4822825"/>
            <a:ext cx="5510213" cy="39449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9" name="Google Shape;679;p28: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txBox="1"/>
          <p:nvPr>
            <p:ph idx="1" type="body"/>
          </p:nvPr>
        </p:nvSpPr>
        <p:spPr>
          <a:xfrm>
            <a:off x="688975" y="4822825"/>
            <a:ext cx="5510213" cy="39449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2: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29:notes"/>
          <p:cNvSpPr txBox="1"/>
          <p:nvPr>
            <p:ph idx="1" type="body"/>
          </p:nvPr>
        </p:nvSpPr>
        <p:spPr>
          <a:xfrm>
            <a:off x="688975" y="4822825"/>
            <a:ext cx="5510213" cy="39449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7" name="Google Shape;697;p29: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30:notes"/>
          <p:cNvSpPr txBox="1"/>
          <p:nvPr>
            <p:ph idx="1" type="body"/>
          </p:nvPr>
        </p:nvSpPr>
        <p:spPr>
          <a:xfrm>
            <a:off x="688975" y="4822825"/>
            <a:ext cx="5510213" cy="39449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3" name="Google Shape;723;p30: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31:notes"/>
          <p:cNvSpPr txBox="1"/>
          <p:nvPr>
            <p:ph idx="1" type="body"/>
          </p:nvPr>
        </p:nvSpPr>
        <p:spPr>
          <a:xfrm>
            <a:off x="688975" y="4822825"/>
            <a:ext cx="5510213" cy="39449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5" name="Google Shape;865;p31: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p32:notes"/>
          <p:cNvSpPr txBox="1"/>
          <p:nvPr>
            <p:ph idx="1" type="body"/>
          </p:nvPr>
        </p:nvSpPr>
        <p:spPr>
          <a:xfrm>
            <a:off x="688975" y="4822825"/>
            <a:ext cx="5510213" cy="39449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1" name="Google Shape;971;p32: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p33:notes"/>
          <p:cNvSpPr txBox="1"/>
          <p:nvPr>
            <p:ph idx="1" type="body"/>
          </p:nvPr>
        </p:nvSpPr>
        <p:spPr>
          <a:xfrm>
            <a:off x="688975" y="4822825"/>
            <a:ext cx="5510213" cy="39449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0" name="Google Shape;1040;p33: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p34:notes"/>
          <p:cNvSpPr txBox="1"/>
          <p:nvPr>
            <p:ph idx="1" type="body"/>
          </p:nvPr>
        </p:nvSpPr>
        <p:spPr>
          <a:xfrm>
            <a:off x="688975" y="4822825"/>
            <a:ext cx="5510213" cy="39449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2" name="Google Shape;1102;p34: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p35: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9" name="Google Shape;1159;p35:notes"/>
          <p:cNvSpPr txBox="1"/>
          <p:nvPr>
            <p:ph idx="1" type="body"/>
          </p:nvPr>
        </p:nvSpPr>
        <p:spPr>
          <a:xfrm>
            <a:off x="688975" y="4822825"/>
            <a:ext cx="5510213" cy="39449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0" name="Google Shape;1160;p35:notes"/>
          <p:cNvSpPr txBox="1"/>
          <p:nvPr>
            <p:ph idx="12" type="sldNum"/>
          </p:nvPr>
        </p:nvSpPr>
        <p:spPr>
          <a:xfrm>
            <a:off x="3902075" y="9518650"/>
            <a:ext cx="2984500" cy="50165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p36:notes"/>
          <p:cNvSpPr txBox="1"/>
          <p:nvPr>
            <p:ph idx="1" type="body"/>
          </p:nvPr>
        </p:nvSpPr>
        <p:spPr>
          <a:xfrm>
            <a:off x="688975" y="4822825"/>
            <a:ext cx="5510213" cy="39449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0" name="Google Shape;1200;p36: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p37:notes"/>
          <p:cNvSpPr txBox="1"/>
          <p:nvPr>
            <p:ph idx="1" type="body"/>
          </p:nvPr>
        </p:nvSpPr>
        <p:spPr>
          <a:xfrm>
            <a:off x="688975" y="4822825"/>
            <a:ext cx="5510213" cy="39449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8" name="Google Shape;1248;p37: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p38:notes"/>
          <p:cNvSpPr txBox="1"/>
          <p:nvPr>
            <p:ph idx="1" type="body"/>
          </p:nvPr>
        </p:nvSpPr>
        <p:spPr>
          <a:xfrm>
            <a:off x="688975" y="4822825"/>
            <a:ext cx="5510213" cy="39449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2" name="Google Shape;1282;p38: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3:notes"/>
          <p:cNvSpPr txBox="1"/>
          <p:nvPr>
            <p:ph idx="1" type="body"/>
          </p:nvPr>
        </p:nvSpPr>
        <p:spPr>
          <a:xfrm>
            <a:off x="688975" y="4822825"/>
            <a:ext cx="5510213" cy="39449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3: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4:notes"/>
          <p:cNvSpPr txBox="1"/>
          <p:nvPr>
            <p:ph idx="1" type="body"/>
          </p:nvPr>
        </p:nvSpPr>
        <p:spPr>
          <a:xfrm>
            <a:off x="688975" y="4822825"/>
            <a:ext cx="5510213" cy="39449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4: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5:notes"/>
          <p:cNvSpPr txBox="1"/>
          <p:nvPr>
            <p:ph idx="1" type="body"/>
          </p:nvPr>
        </p:nvSpPr>
        <p:spPr>
          <a:xfrm>
            <a:off x="688975" y="4822825"/>
            <a:ext cx="5510213" cy="39449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5: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6:notes"/>
          <p:cNvSpPr txBox="1"/>
          <p:nvPr>
            <p:ph idx="1" type="body"/>
          </p:nvPr>
        </p:nvSpPr>
        <p:spPr>
          <a:xfrm>
            <a:off x="688975" y="4822825"/>
            <a:ext cx="5510213" cy="39449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6: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7:notes"/>
          <p:cNvSpPr txBox="1"/>
          <p:nvPr>
            <p:ph idx="1" type="body"/>
          </p:nvPr>
        </p:nvSpPr>
        <p:spPr>
          <a:xfrm>
            <a:off x="688975" y="4822825"/>
            <a:ext cx="5510213" cy="39449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7: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8:notes"/>
          <p:cNvSpPr txBox="1"/>
          <p:nvPr>
            <p:ph idx="1" type="body"/>
          </p:nvPr>
        </p:nvSpPr>
        <p:spPr>
          <a:xfrm>
            <a:off x="688975" y="4822825"/>
            <a:ext cx="5510213" cy="39449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8: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4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49"/>
          <p:cNvSpPr/>
          <p:nvPr>
            <p:ph idx="2" type="pic"/>
          </p:nvPr>
        </p:nvSpPr>
        <p:spPr>
          <a:xfrm>
            <a:off x="1792288" y="612775"/>
            <a:ext cx="5486400" cy="4114800"/>
          </a:xfrm>
          <a:prstGeom prst="rect">
            <a:avLst/>
          </a:prstGeom>
          <a:noFill/>
          <a:ln>
            <a:noFill/>
          </a:ln>
        </p:spPr>
      </p:sp>
      <p:sp>
        <p:nvSpPr>
          <p:cNvPr id="69" name="Google Shape;69;p4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70" name="Google Shape;70;p4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5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50"/>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6" name="Google Shape;76;p5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5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51"/>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51"/>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2" name="Google Shape;82;p5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spTree>
      <p:nvGrpSpPr>
        <p:cNvPr id="19" name="Shape 1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4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 name="Google Shape;23;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 name="Shape 26"/>
        <p:cNvGrpSpPr/>
        <p:nvPr/>
      </p:nvGrpSpPr>
      <p:grpSpPr>
        <a:xfrm>
          <a:off x="0" y="0"/>
          <a:ext cx="0" cy="0"/>
          <a:chOff x="0" y="0"/>
          <a:chExt cx="0" cy="0"/>
        </a:xfrm>
      </p:grpSpPr>
      <p:sp>
        <p:nvSpPr>
          <p:cNvPr id="27" name="Google Shape;27;p4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4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9" name="Google Shape;29;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4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4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5" name="Google Shape;35;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4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4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4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2" name="Google Shape;42;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4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4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8" name="Google Shape;48;p4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9" name="Google Shape;49;p4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0" name="Google Shape;50;p4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1" name="Google Shape;51;p4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4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48"/>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48"/>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2" name="Google Shape;62;p48"/>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3" name="Google Shape;63;p4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9FF"/>
        </a:solidFill>
      </p:bgPr>
    </p:bg>
    <p:spTree>
      <p:nvGrpSpPr>
        <p:cNvPr id="9" name="Shape 9"/>
        <p:cNvGrpSpPr/>
        <p:nvPr/>
      </p:nvGrpSpPr>
      <p:grpSpPr>
        <a:xfrm>
          <a:off x="0" y="0"/>
          <a:ext cx="0" cy="0"/>
          <a:chOff x="0" y="0"/>
          <a:chExt cx="0" cy="0"/>
        </a:xfrm>
      </p:grpSpPr>
      <p:sp>
        <p:nvSpPr>
          <p:cNvPr id="10" name="Google Shape;10;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image" Target="../media/image54.png"/><Relationship Id="rId5" Type="http://schemas.openxmlformats.org/officeDocument/2006/relationships/image" Target="../media/image42.png"/><Relationship Id="rId6" Type="http://schemas.openxmlformats.org/officeDocument/2006/relationships/image" Target="../media/image4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5.png"/><Relationship Id="rId4" Type="http://schemas.openxmlformats.org/officeDocument/2006/relationships/image" Target="../media/image55.png"/><Relationship Id="rId5" Type="http://schemas.openxmlformats.org/officeDocument/2006/relationships/image" Target="../media/image48.png"/><Relationship Id="rId6" Type="http://schemas.openxmlformats.org/officeDocument/2006/relationships/image" Target="../media/image45.png"/><Relationship Id="rId7" Type="http://schemas.openxmlformats.org/officeDocument/2006/relationships/image" Target="../media/image43.png"/><Relationship Id="rId8" Type="http://schemas.openxmlformats.org/officeDocument/2006/relationships/image" Target="../media/image248.png"/></Relationships>
</file>

<file path=ppt/slides/_rels/slide12.xml.rels><?xml version="1.0" encoding="UTF-8" standalone="yes"?><Relationships xmlns="http://schemas.openxmlformats.org/package/2006/relationships"><Relationship Id="rId11" Type="http://schemas.openxmlformats.org/officeDocument/2006/relationships/image" Target="../media/image49.jpg"/><Relationship Id="rId10" Type="http://schemas.openxmlformats.org/officeDocument/2006/relationships/image" Target="../media/image57.jp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0.png"/><Relationship Id="rId4" Type="http://schemas.openxmlformats.org/officeDocument/2006/relationships/image" Target="../media/image51.png"/><Relationship Id="rId9" Type="http://schemas.openxmlformats.org/officeDocument/2006/relationships/image" Target="../media/image67.jpg"/><Relationship Id="rId5" Type="http://schemas.openxmlformats.org/officeDocument/2006/relationships/image" Target="../media/image46.png"/><Relationship Id="rId6" Type="http://schemas.openxmlformats.org/officeDocument/2006/relationships/image" Target="../media/image52.png"/><Relationship Id="rId7" Type="http://schemas.openxmlformats.org/officeDocument/2006/relationships/image" Target="../media/image64.png"/><Relationship Id="rId8" Type="http://schemas.openxmlformats.org/officeDocument/2006/relationships/image" Target="../media/image53.png"/></Relationships>
</file>

<file path=ppt/slides/_rels/slide13.xml.rels><?xml version="1.0" encoding="UTF-8" standalone="yes"?><Relationships xmlns="http://schemas.openxmlformats.org/package/2006/relationships"><Relationship Id="rId11" Type="http://schemas.openxmlformats.org/officeDocument/2006/relationships/image" Target="../media/image69.png"/><Relationship Id="rId10"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6.png"/><Relationship Id="rId4" Type="http://schemas.openxmlformats.org/officeDocument/2006/relationships/image" Target="../media/image39.png"/><Relationship Id="rId9" Type="http://schemas.openxmlformats.org/officeDocument/2006/relationships/image" Target="../media/image83.jpg"/><Relationship Id="rId5" Type="http://schemas.openxmlformats.org/officeDocument/2006/relationships/image" Target="../media/image58.png"/><Relationship Id="rId6" Type="http://schemas.openxmlformats.org/officeDocument/2006/relationships/image" Target="../media/image80.png"/><Relationship Id="rId7" Type="http://schemas.openxmlformats.org/officeDocument/2006/relationships/image" Target="../media/image59.png"/><Relationship Id="rId8" Type="http://schemas.openxmlformats.org/officeDocument/2006/relationships/image" Target="../media/image6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6.jpg"/><Relationship Id="rId4" Type="http://schemas.openxmlformats.org/officeDocument/2006/relationships/image" Target="../media/image6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0.pn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0.png"/><Relationship Id="rId4" Type="http://schemas.openxmlformats.org/officeDocument/2006/relationships/image" Target="../media/image68.png"/><Relationship Id="rId5" Type="http://schemas.openxmlformats.org/officeDocument/2006/relationships/image" Target="../media/image7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0.png"/><Relationship Id="rId4" Type="http://schemas.openxmlformats.org/officeDocument/2006/relationships/image" Target="../media/image7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3.jpg"/><Relationship Id="rId4" Type="http://schemas.openxmlformats.org/officeDocument/2006/relationships/image" Target="../media/image82.jpg"/><Relationship Id="rId5" Type="http://schemas.openxmlformats.org/officeDocument/2006/relationships/image" Target="../media/image8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3.jpg"/><Relationship Id="rId4" Type="http://schemas.openxmlformats.org/officeDocument/2006/relationships/image" Target="../media/image78.jpg"/><Relationship Id="rId5" Type="http://schemas.openxmlformats.org/officeDocument/2006/relationships/image" Target="../media/image7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jp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3.jpg"/><Relationship Id="rId4" Type="http://schemas.openxmlformats.org/officeDocument/2006/relationships/image" Target="../media/image8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3.jpg"/><Relationship Id="rId4" Type="http://schemas.openxmlformats.org/officeDocument/2006/relationships/image" Target="../media/image94.png"/><Relationship Id="rId5" Type="http://schemas.openxmlformats.org/officeDocument/2006/relationships/image" Target="../media/image8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3.jpg"/><Relationship Id="rId4" Type="http://schemas.openxmlformats.org/officeDocument/2006/relationships/image" Target="../media/image102.png"/><Relationship Id="rId5" Type="http://schemas.openxmlformats.org/officeDocument/2006/relationships/image" Target="../media/image7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3.jpg"/><Relationship Id="rId4" Type="http://schemas.openxmlformats.org/officeDocument/2006/relationships/image" Target="../media/image80.png"/><Relationship Id="rId5" Type="http://schemas.openxmlformats.org/officeDocument/2006/relationships/image" Target="../media/image59.png"/><Relationship Id="rId6" Type="http://schemas.openxmlformats.org/officeDocument/2006/relationships/image" Target="../media/image11.png"/><Relationship Id="rId7" Type="http://schemas.openxmlformats.org/officeDocument/2006/relationships/image" Target="../media/image61.png"/><Relationship Id="rId8" Type="http://schemas.openxmlformats.org/officeDocument/2006/relationships/hyperlink" Target="mailto:invest_shostka@ukr.net"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98.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1" Type="http://schemas.openxmlformats.org/officeDocument/2006/relationships/image" Target="../media/image95.png"/><Relationship Id="rId10" Type="http://schemas.openxmlformats.org/officeDocument/2006/relationships/image" Target="../media/image91.jpg"/><Relationship Id="rId13" Type="http://schemas.openxmlformats.org/officeDocument/2006/relationships/image" Target="../media/image96.png"/><Relationship Id="rId12" Type="http://schemas.openxmlformats.org/officeDocument/2006/relationships/image" Target="../media/image100.png"/><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7.png"/><Relationship Id="rId4" Type="http://schemas.openxmlformats.org/officeDocument/2006/relationships/image" Target="../media/image92.png"/><Relationship Id="rId9" Type="http://schemas.openxmlformats.org/officeDocument/2006/relationships/image" Target="../media/image99.jpg"/><Relationship Id="rId15" Type="http://schemas.openxmlformats.org/officeDocument/2006/relationships/image" Target="../media/image114.png"/><Relationship Id="rId14" Type="http://schemas.openxmlformats.org/officeDocument/2006/relationships/image" Target="../media/image107.png"/><Relationship Id="rId17" Type="http://schemas.openxmlformats.org/officeDocument/2006/relationships/image" Target="../media/image106.png"/><Relationship Id="rId16" Type="http://schemas.openxmlformats.org/officeDocument/2006/relationships/image" Target="../media/image104.png"/><Relationship Id="rId5" Type="http://schemas.openxmlformats.org/officeDocument/2006/relationships/image" Target="../media/image84.png"/><Relationship Id="rId6" Type="http://schemas.openxmlformats.org/officeDocument/2006/relationships/image" Target="../media/image97.jpg"/><Relationship Id="rId7" Type="http://schemas.openxmlformats.org/officeDocument/2006/relationships/image" Target="../media/image103.jpg"/><Relationship Id="rId8" Type="http://schemas.openxmlformats.org/officeDocument/2006/relationships/image" Target="../media/image10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12.jpg"/><Relationship Id="rId4" Type="http://schemas.openxmlformats.org/officeDocument/2006/relationships/image" Target="../media/image105.jpg"/><Relationship Id="rId9" Type="http://schemas.openxmlformats.org/officeDocument/2006/relationships/image" Target="../media/image110.png"/><Relationship Id="rId5" Type="http://schemas.openxmlformats.org/officeDocument/2006/relationships/image" Target="../media/image108.jpg"/><Relationship Id="rId6" Type="http://schemas.openxmlformats.org/officeDocument/2006/relationships/image" Target="../media/image116.png"/><Relationship Id="rId7" Type="http://schemas.openxmlformats.org/officeDocument/2006/relationships/image" Target="../media/image109.png"/><Relationship Id="rId8" Type="http://schemas.openxmlformats.org/officeDocument/2006/relationships/image" Target="../media/image1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1" Type="http://schemas.openxmlformats.org/officeDocument/2006/relationships/image" Target="../media/image122.jpg"/><Relationship Id="rId10" Type="http://schemas.openxmlformats.org/officeDocument/2006/relationships/image" Target="../media/image125.png"/><Relationship Id="rId12" Type="http://schemas.openxmlformats.org/officeDocument/2006/relationships/image" Target="../media/image120.jpg"/><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11.jpg"/><Relationship Id="rId4" Type="http://schemas.openxmlformats.org/officeDocument/2006/relationships/image" Target="../media/image113.jpg"/><Relationship Id="rId9" Type="http://schemas.openxmlformats.org/officeDocument/2006/relationships/image" Target="../media/image123.jpg"/><Relationship Id="rId5" Type="http://schemas.openxmlformats.org/officeDocument/2006/relationships/image" Target="../media/image117.jpg"/><Relationship Id="rId6" Type="http://schemas.openxmlformats.org/officeDocument/2006/relationships/image" Target="../media/image118.png"/><Relationship Id="rId7" Type="http://schemas.openxmlformats.org/officeDocument/2006/relationships/image" Target="../media/image119.png"/><Relationship Id="rId8" Type="http://schemas.openxmlformats.org/officeDocument/2006/relationships/image" Target="../media/image115.jpg"/></Relationships>
</file>

<file path=ppt/slides/_rels/slide31.xml.rels><?xml version="1.0" encoding="UTF-8" standalone="yes"?><Relationships xmlns="http://schemas.openxmlformats.org/package/2006/relationships"><Relationship Id="rId20" Type="http://schemas.openxmlformats.org/officeDocument/2006/relationships/image" Target="../media/image136.png"/><Relationship Id="rId22" Type="http://schemas.openxmlformats.org/officeDocument/2006/relationships/image" Target="../media/image139.jpg"/><Relationship Id="rId21" Type="http://schemas.openxmlformats.org/officeDocument/2006/relationships/image" Target="../media/image146.png"/><Relationship Id="rId24" Type="http://schemas.openxmlformats.org/officeDocument/2006/relationships/image" Target="../media/image150.jpg"/><Relationship Id="rId23" Type="http://schemas.openxmlformats.org/officeDocument/2006/relationships/image" Target="../media/image143.jpg"/><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26.jpg"/><Relationship Id="rId4" Type="http://schemas.openxmlformats.org/officeDocument/2006/relationships/image" Target="../media/image121.jpg"/><Relationship Id="rId9" Type="http://schemas.openxmlformats.org/officeDocument/2006/relationships/image" Target="../media/image135.png"/><Relationship Id="rId26" Type="http://schemas.openxmlformats.org/officeDocument/2006/relationships/image" Target="../media/image147.jpg"/><Relationship Id="rId25" Type="http://schemas.openxmlformats.org/officeDocument/2006/relationships/image" Target="../media/image153.jpg"/><Relationship Id="rId28" Type="http://schemas.openxmlformats.org/officeDocument/2006/relationships/image" Target="../media/image145.png"/><Relationship Id="rId27" Type="http://schemas.openxmlformats.org/officeDocument/2006/relationships/image" Target="../media/image141.jpg"/><Relationship Id="rId5" Type="http://schemas.openxmlformats.org/officeDocument/2006/relationships/image" Target="../media/image254.png"/><Relationship Id="rId6" Type="http://schemas.openxmlformats.org/officeDocument/2006/relationships/image" Target="../media/image130.png"/><Relationship Id="rId29" Type="http://schemas.openxmlformats.org/officeDocument/2006/relationships/image" Target="../media/image144.png"/><Relationship Id="rId7" Type="http://schemas.openxmlformats.org/officeDocument/2006/relationships/image" Target="../media/image149.png"/><Relationship Id="rId8" Type="http://schemas.openxmlformats.org/officeDocument/2006/relationships/image" Target="../media/image131.png"/><Relationship Id="rId31" Type="http://schemas.openxmlformats.org/officeDocument/2006/relationships/image" Target="../media/image151.png"/><Relationship Id="rId30" Type="http://schemas.openxmlformats.org/officeDocument/2006/relationships/image" Target="../media/image161.png"/><Relationship Id="rId11" Type="http://schemas.openxmlformats.org/officeDocument/2006/relationships/image" Target="../media/image137.png"/><Relationship Id="rId33" Type="http://schemas.openxmlformats.org/officeDocument/2006/relationships/image" Target="../media/image156.png"/><Relationship Id="rId10" Type="http://schemas.openxmlformats.org/officeDocument/2006/relationships/image" Target="../media/image132.png"/><Relationship Id="rId32" Type="http://schemas.openxmlformats.org/officeDocument/2006/relationships/image" Target="../media/image148.png"/><Relationship Id="rId13" Type="http://schemas.openxmlformats.org/officeDocument/2006/relationships/image" Target="../media/image129.png"/><Relationship Id="rId35" Type="http://schemas.openxmlformats.org/officeDocument/2006/relationships/image" Target="../media/image159.jpg"/><Relationship Id="rId12" Type="http://schemas.openxmlformats.org/officeDocument/2006/relationships/image" Target="../media/image127.png"/><Relationship Id="rId34" Type="http://schemas.openxmlformats.org/officeDocument/2006/relationships/image" Target="../media/image152.jpg"/><Relationship Id="rId15" Type="http://schemas.openxmlformats.org/officeDocument/2006/relationships/image" Target="../media/image142.png"/><Relationship Id="rId14" Type="http://schemas.openxmlformats.org/officeDocument/2006/relationships/image" Target="../media/image128.png"/><Relationship Id="rId36" Type="http://schemas.openxmlformats.org/officeDocument/2006/relationships/image" Target="../media/image154.jpg"/><Relationship Id="rId17" Type="http://schemas.openxmlformats.org/officeDocument/2006/relationships/image" Target="../media/image134.png"/><Relationship Id="rId16" Type="http://schemas.openxmlformats.org/officeDocument/2006/relationships/image" Target="../media/image133.png"/><Relationship Id="rId19" Type="http://schemas.openxmlformats.org/officeDocument/2006/relationships/image" Target="../media/image138.png"/><Relationship Id="rId18" Type="http://schemas.openxmlformats.org/officeDocument/2006/relationships/image" Target="../media/image1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62.png"/><Relationship Id="rId4" Type="http://schemas.openxmlformats.org/officeDocument/2006/relationships/image" Target="../media/image165.jpg"/><Relationship Id="rId5" Type="http://schemas.openxmlformats.org/officeDocument/2006/relationships/image" Target="../media/image155.png"/><Relationship Id="rId6" Type="http://schemas.openxmlformats.org/officeDocument/2006/relationships/image" Target="../media/image160.png"/><Relationship Id="rId7" Type="http://schemas.openxmlformats.org/officeDocument/2006/relationships/image" Target="../media/image158.png"/><Relationship Id="rId8" Type="http://schemas.openxmlformats.org/officeDocument/2006/relationships/image" Target="../media/image16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70.jpg"/><Relationship Id="rId4" Type="http://schemas.openxmlformats.org/officeDocument/2006/relationships/image" Target="../media/image163.jpg"/><Relationship Id="rId9" Type="http://schemas.openxmlformats.org/officeDocument/2006/relationships/image" Target="../media/image171.png"/><Relationship Id="rId5" Type="http://schemas.openxmlformats.org/officeDocument/2006/relationships/image" Target="../media/image174.jpg"/><Relationship Id="rId6" Type="http://schemas.openxmlformats.org/officeDocument/2006/relationships/image" Target="../media/image167.png"/><Relationship Id="rId7" Type="http://schemas.openxmlformats.org/officeDocument/2006/relationships/image" Target="../media/image173.png"/><Relationship Id="rId8" Type="http://schemas.openxmlformats.org/officeDocument/2006/relationships/image" Target="../media/image175.png"/><Relationship Id="rId11" Type="http://schemas.openxmlformats.org/officeDocument/2006/relationships/image" Target="../media/image181.jpg"/><Relationship Id="rId10" Type="http://schemas.openxmlformats.org/officeDocument/2006/relationships/image" Target="../media/image176.jpg"/><Relationship Id="rId13" Type="http://schemas.openxmlformats.org/officeDocument/2006/relationships/image" Target="../media/image168.png"/><Relationship Id="rId12" Type="http://schemas.openxmlformats.org/officeDocument/2006/relationships/image" Target="../media/image180.jpg"/><Relationship Id="rId15" Type="http://schemas.openxmlformats.org/officeDocument/2006/relationships/image" Target="../media/image187.png"/><Relationship Id="rId14" Type="http://schemas.openxmlformats.org/officeDocument/2006/relationships/image" Target="../media/image172.png"/></Relationships>
</file>

<file path=ppt/slides/_rels/slide34.xml.rels><?xml version="1.0" encoding="UTF-8" standalone="yes"?><Relationships xmlns="http://schemas.openxmlformats.org/package/2006/relationships"><Relationship Id="rId20" Type="http://schemas.openxmlformats.org/officeDocument/2006/relationships/image" Target="../media/image202.png"/><Relationship Id="rId21" Type="http://schemas.openxmlformats.org/officeDocument/2006/relationships/image" Target="../media/image200.jpg"/><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83.jpg"/><Relationship Id="rId4" Type="http://schemas.openxmlformats.org/officeDocument/2006/relationships/image" Target="../media/image177.jpg"/><Relationship Id="rId9" Type="http://schemas.openxmlformats.org/officeDocument/2006/relationships/image" Target="../media/image186.png"/><Relationship Id="rId5" Type="http://schemas.openxmlformats.org/officeDocument/2006/relationships/image" Target="../media/image182.jpg"/><Relationship Id="rId6" Type="http://schemas.openxmlformats.org/officeDocument/2006/relationships/image" Target="../media/image178.png"/><Relationship Id="rId7" Type="http://schemas.openxmlformats.org/officeDocument/2006/relationships/image" Target="../media/image188.png"/><Relationship Id="rId8" Type="http://schemas.openxmlformats.org/officeDocument/2006/relationships/image" Target="../media/image184.jpg"/><Relationship Id="rId11" Type="http://schemas.openxmlformats.org/officeDocument/2006/relationships/image" Target="../media/image194.png"/><Relationship Id="rId10" Type="http://schemas.openxmlformats.org/officeDocument/2006/relationships/image" Target="../media/image185.png"/><Relationship Id="rId13" Type="http://schemas.openxmlformats.org/officeDocument/2006/relationships/image" Target="../media/image192.png"/><Relationship Id="rId12" Type="http://schemas.openxmlformats.org/officeDocument/2006/relationships/image" Target="../media/image190.png"/><Relationship Id="rId15" Type="http://schemas.openxmlformats.org/officeDocument/2006/relationships/image" Target="../media/image191.png"/><Relationship Id="rId14" Type="http://schemas.openxmlformats.org/officeDocument/2006/relationships/image" Target="../media/image222.png"/><Relationship Id="rId17" Type="http://schemas.openxmlformats.org/officeDocument/2006/relationships/image" Target="../media/image189.png"/><Relationship Id="rId16" Type="http://schemas.openxmlformats.org/officeDocument/2006/relationships/image" Target="../media/image166.png"/><Relationship Id="rId19" Type="http://schemas.openxmlformats.org/officeDocument/2006/relationships/image" Target="../media/image196.png"/><Relationship Id="rId18" Type="http://schemas.openxmlformats.org/officeDocument/2006/relationships/image" Target="../media/image20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97.jpg"/><Relationship Id="rId4" Type="http://schemas.openxmlformats.org/officeDocument/2006/relationships/image" Target="../media/image203.png"/><Relationship Id="rId9" Type="http://schemas.openxmlformats.org/officeDocument/2006/relationships/image" Target="../media/image199.png"/><Relationship Id="rId5" Type="http://schemas.openxmlformats.org/officeDocument/2006/relationships/image" Target="../media/image209.png"/><Relationship Id="rId6" Type="http://schemas.openxmlformats.org/officeDocument/2006/relationships/image" Target="../media/image205.jpg"/><Relationship Id="rId7" Type="http://schemas.openxmlformats.org/officeDocument/2006/relationships/image" Target="../media/image168.png"/><Relationship Id="rId8" Type="http://schemas.openxmlformats.org/officeDocument/2006/relationships/image" Target="../media/image198.png"/><Relationship Id="rId11" Type="http://schemas.openxmlformats.org/officeDocument/2006/relationships/image" Target="../media/image190.png"/><Relationship Id="rId10" Type="http://schemas.openxmlformats.org/officeDocument/2006/relationships/image" Target="../media/image208.png"/><Relationship Id="rId13" Type="http://schemas.openxmlformats.org/officeDocument/2006/relationships/image" Target="../media/image207.png"/><Relationship Id="rId12" Type="http://schemas.openxmlformats.org/officeDocument/2006/relationships/image" Target="../media/image20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20.jpg"/><Relationship Id="rId4" Type="http://schemas.openxmlformats.org/officeDocument/2006/relationships/image" Target="../media/image217.jpg"/><Relationship Id="rId9" Type="http://schemas.openxmlformats.org/officeDocument/2006/relationships/image" Target="../media/image223.jpg"/><Relationship Id="rId5" Type="http://schemas.openxmlformats.org/officeDocument/2006/relationships/image" Target="../media/image210.png"/><Relationship Id="rId6" Type="http://schemas.openxmlformats.org/officeDocument/2006/relationships/image" Target="../media/image227.png"/><Relationship Id="rId7" Type="http://schemas.openxmlformats.org/officeDocument/2006/relationships/image" Target="../media/image218.jpg"/><Relationship Id="rId8" Type="http://schemas.openxmlformats.org/officeDocument/2006/relationships/image" Target="../media/image211.jpg"/><Relationship Id="rId11" Type="http://schemas.openxmlformats.org/officeDocument/2006/relationships/image" Target="../media/image247.png"/><Relationship Id="rId10" Type="http://schemas.openxmlformats.org/officeDocument/2006/relationships/image" Target="../media/image168.png"/><Relationship Id="rId13" Type="http://schemas.openxmlformats.org/officeDocument/2006/relationships/image" Target="../media/image221.png"/><Relationship Id="rId12" Type="http://schemas.openxmlformats.org/officeDocument/2006/relationships/image" Target="../media/image2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33.jpg"/><Relationship Id="rId4" Type="http://schemas.openxmlformats.org/officeDocument/2006/relationships/image" Target="../media/image168.png"/><Relationship Id="rId9" Type="http://schemas.openxmlformats.org/officeDocument/2006/relationships/image" Target="../media/image225.png"/><Relationship Id="rId5" Type="http://schemas.openxmlformats.org/officeDocument/2006/relationships/image" Target="../media/image219.png"/><Relationship Id="rId6" Type="http://schemas.openxmlformats.org/officeDocument/2006/relationships/image" Target="../media/image215.png"/><Relationship Id="rId7" Type="http://schemas.openxmlformats.org/officeDocument/2006/relationships/image" Target="../media/image216.png"/><Relationship Id="rId8" Type="http://schemas.openxmlformats.org/officeDocument/2006/relationships/image" Target="../media/image213.png"/><Relationship Id="rId11" Type="http://schemas.openxmlformats.org/officeDocument/2006/relationships/image" Target="../media/image198.png"/><Relationship Id="rId10" Type="http://schemas.openxmlformats.org/officeDocument/2006/relationships/image" Target="../media/image226.png"/><Relationship Id="rId13" Type="http://schemas.openxmlformats.org/officeDocument/2006/relationships/image" Target="../media/image228.jpg"/><Relationship Id="rId12" Type="http://schemas.openxmlformats.org/officeDocument/2006/relationships/image" Target="../media/image229.jpg"/><Relationship Id="rId15" Type="http://schemas.openxmlformats.org/officeDocument/2006/relationships/image" Target="../media/image237.png"/><Relationship Id="rId14" Type="http://schemas.openxmlformats.org/officeDocument/2006/relationships/image" Target="../media/image230.jpg"/><Relationship Id="rId17" Type="http://schemas.openxmlformats.org/officeDocument/2006/relationships/image" Target="../media/image200.jpg"/><Relationship Id="rId16" Type="http://schemas.openxmlformats.org/officeDocument/2006/relationships/image" Target="../media/image24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31.jpg"/><Relationship Id="rId4" Type="http://schemas.openxmlformats.org/officeDocument/2006/relationships/image" Target="../media/image232.jpg"/><Relationship Id="rId9" Type="http://schemas.openxmlformats.org/officeDocument/2006/relationships/image" Target="../media/image253.jpg"/><Relationship Id="rId5" Type="http://schemas.openxmlformats.org/officeDocument/2006/relationships/image" Target="../media/image244.jpg"/><Relationship Id="rId6" Type="http://schemas.openxmlformats.org/officeDocument/2006/relationships/image" Target="../media/image238.jpg"/><Relationship Id="rId7" Type="http://schemas.openxmlformats.org/officeDocument/2006/relationships/image" Target="../media/image245.png"/><Relationship Id="rId8" Type="http://schemas.openxmlformats.org/officeDocument/2006/relationships/image" Target="../media/image236.jpg"/><Relationship Id="rId11" Type="http://schemas.openxmlformats.org/officeDocument/2006/relationships/image" Target="../media/image240.png"/><Relationship Id="rId10" Type="http://schemas.openxmlformats.org/officeDocument/2006/relationships/image" Target="../media/image234.png"/><Relationship Id="rId13" Type="http://schemas.openxmlformats.org/officeDocument/2006/relationships/image" Target="../media/image252.png"/><Relationship Id="rId12" Type="http://schemas.openxmlformats.org/officeDocument/2006/relationships/image" Target="../media/image242.png"/><Relationship Id="rId14" Type="http://schemas.openxmlformats.org/officeDocument/2006/relationships/image" Target="../media/image2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50.jpg"/><Relationship Id="rId4" Type="http://schemas.openxmlformats.org/officeDocument/2006/relationships/image" Target="../media/image243.jpg"/><Relationship Id="rId5" Type="http://schemas.openxmlformats.org/officeDocument/2006/relationships/image" Target="../media/image240.png"/><Relationship Id="rId6" Type="http://schemas.openxmlformats.org/officeDocument/2006/relationships/image" Target="../media/image2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4.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47.png"/><Relationship Id="rId5" Type="http://schemas.openxmlformats.org/officeDocument/2006/relationships/image" Target="../media/image1.jpg"/><Relationship Id="rId6" Type="http://schemas.openxmlformats.org/officeDocument/2006/relationships/image" Target="../media/image7.jpg"/><Relationship Id="rId7" Type="http://schemas.openxmlformats.org/officeDocument/2006/relationships/image" Target="../media/image15.jpg"/></Relationships>
</file>

<file path=ppt/slides/_rels/slide6.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31.png"/><Relationship Id="rId13" Type="http://schemas.openxmlformats.org/officeDocument/2006/relationships/image" Target="../media/image25.jpg"/><Relationship Id="rId12"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21.png"/><Relationship Id="rId5" Type="http://schemas.openxmlformats.org/officeDocument/2006/relationships/image" Target="../media/image24.png"/><Relationship Id="rId6" Type="http://schemas.openxmlformats.org/officeDocument/2006/relationships/image" Target="../media/image22.png"/><Relationship Id="rId7" Type="http://schemas.openxmlformats.org/officeDocument/2006/relationships/image" Target="../media/image12.png"/><Relationship Id="rId8"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18.png"/><Relationship Id="rId6" Type="http://schemas.openxmlformats.org/officeDocument/2006/relationships/image" Target="../media/image34.png"/><Relationship Id="rId7" Type="http://schemas.openxmlformats.org/officeDocument/2006/relationships/image" Target="../media/image20.jpg"/><Relationship Id="rId8" Type="http://schemas.openxmlformats.org/officeDocument/2006/relationships/image" Target="../media/image2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0.png"/><Relationship Id="rId4" Type="http://schemas.openxmlformats.org/officeDocument/2006/relationships/image" Target="../media/image27.png"/><Relationship Id="rId5" Type="http://schemas.openxmlformats.org/officeDocument/2006/relationships/image" Target="../media/image39.png"/><Relationship Id="rId6" Type="http://schemas.openxmlformats.org/officeDocument/2006/relationships/image" Target="../media/image8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36.png"/><Relationship Id="rId5" Type="http://schemas.openxmlformats.org/officeDocument/2006/relationships/image" Target="../media/image33.png"/><Relationship Id="rId6" Type="http://schemas.openxmlformats.org/officeDocument/2006/relationships/image" Target="../media/image37.png"/><Relationship Id="rId7"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g39fc8188f91_0_0"/>
          <p:cNvSpPr txBox="1"/>
          <p:nvPr/>
        </p:nvSpPr>
        <p:spPr>
          <a:xfrm>
            <a:off x="237125" y="965225"/>
            <a:ext cx="11423400" cy="57489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alibri"/>
              <a:buAutoNum type="arabicPeriod"/>
            </a:pPr>
            <a:r>
              <a:rPr lang="en-US" sz="1800">
                <a:latin typeface="Calibri"/>
                <a:ea typeface="Calibri"/>
                <a:cs typeface="Calibri"/>
                <a:sym typeface="Calibri"/>
              </a:rPr>
              <a:t>Project: SafeMed – Capsule Hospital (pages 2–13)</a:t>
            </a:r>
            <a:endParaRPr sz="1800">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Experience of Cooperation with International Partners (page 3)</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Critical Need (page 4)</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А plan SafeMed – capsule hospital (page 5)</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SzPts val="1800"/>
              <a:buFont typeface="Calibri"/>
              <a:buChar char="●"/>
            </a:pPr>
            <a:r>
              <a:rPr lang="en-US" sz="1800">
                <a:latin typeface="Calibri"/>
                <a:ea typeface="Calibri"/>
                <a:cs typeface="Calibri"/>
                <a:sym typeface="Calibri"/>
              </a:rPr>
              <a:t>Hospital concept ( </a:t>
            </a:r>
            <a:r>
              <a:rPr lang="en-US" sz="1800">
                <a:solidFill>
                  <a:schemeClr val="dk1"/>
                </a:solidFill>
                <a:latin typeface="Calibri"/>
                <a:ea typeface="Calibri"/>
                <a:cs typeface="Calibri"/>
                <a:sym typeface="Calibri"/>
              </a:rPr>
              <a:t>pages </a:t>
            </a:r>
            <a:r>
              <a:rPr lang="en-US" sz="1800">
                <a:latin typeface="Calibri"/>
                <a:ea typeface="Calibri"/>
                <a:cs typeface="Calibri"/>
                <a:sym typeface="Calibri"/>
              </a:rPr>
              <a:t>6-9)</a:t>
            </a:r>
            <a:endParaRPr sz="1800">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Target Audience of the Project (page 10)</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Project components (pages 11-12)</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Conclusion (page 13)</a:t>
            </a:r>
            <a:endParaRPr sz="1800">
              <a:latin typeface="Calibri"/>
              <a:ea typeface="Calibri"/>
              <a:cs typeface="Calibri"/>
              <a:sym typeface="Calibri"/>
            </a:endParaRPr>
          </a:p>
          <a:p>
            <a:pPr indent="-342900" lvl="0" marL="457200" rtl="0" algn="l">
              <a:spcBef>
                <a:spcPts val="0"/>
              </a:spcBef>
              <a:spcAft>
                <a:spcPts val="0"/>
              </a:spcAft>
              <a:buSzPts val="1800"/>
              <a:buFont typeface="Calibri"/>
              <a:buAutoNum type="arabicPeriod"/>
            </a:pPr>
            <a:r>
              <a:rPr lang="en-US" sz="1800">
                <a:latin typeface="Calibri"/>
                <a:ea typeface="Calibri"/>
                <a:cs typeface="Calibri"/>
                <a:sym typeface="Calibri"/>
              </a:rPr>
              <a:t>Project: ART-UNDERGROUND-CENTER (pages 14–25)</a:t>
            </a:r>
            <a:endParaRPr sz="1800">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Introduction (pages 15-16)</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Floor Plan – Schematic: ART - UNDERGROUND - CENTER (page 17-22)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Energy Efficiency and Autonomy (page 23)</a:t>
            </a:r>
            <a:endParaRPr sz="1800">
              <a:solidFill>
                <a:schemeClr val="dk1"/>
              </a:solidFill>
              <a:latin typeface="Calibri"/>
              <a:ea typeface="Calibri"/>
              <a:cs typeface="Calibri"/>
              <a:sym typeface="Calibri"/>
            </a:endParaRPr>
          </a:p>
          <a:p>
            <a:pPr indent="-342900" lvl="0" marL="457200" rtl="0" algn="l">
              <a:lnSpc>
                <a:spcPct val="9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Budget and Funding Sources (page 24)</a:t>
            </a:r>
            <a:endParaRPr sz="1800">
              <a:solidFill>
                <a:schemeClr val="dk1"/>
              </a:solidFill>
              <a:latin typeface="Calibri"/>
              <a:ea typeface="Calibri"/>
              <a:cs typeface="Calibri"/>
              <a:sym typeface="Calibri"/>
            </a:endParaRPr>
          </a:p>
          <a:p>
            <a:pPr indent="-342900" lvl="0" marL="457200" rtl="0" algn="l">
              <a:lnSpc>
                <a:spcPct val="9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Conclusion (page 25)</a:t>
            </a:r>
            <a:endParaRPr sz="1800">
              <a:latin typeface="Calibri"/>
              <a:ea typeface="Calibri"/>
              <a:cs typeface="Calibri"/>
              <a:sym typeface="Calibri"/>
            </a:endParaRPr>
          </a:p>
          <a:p>
            <a:pPr indent="-342900" lvl="0" marL="457200" rtl="0" algn="l">
              <a:spcBef>
                <a:spcPts val="0"/>
              </a:spcBef>
              <a:spcAft>
                <a:spcPts val="0"/>
              </a:spcAft>
              <a:buSzPts val="1800"/>
              <a:buFont typeface="Calibri"/>
              <a:buAutoNum type="arabicPeriod"/>
            </a:pPr>
            <a:r>
              <a:rPr lang="en-US" sz="1800">
                <a:solidFill>
                  <a:schemeClr val="dk1"/>
                </a:solidFill>
                <a:latin typeface="Calibri"/>
                <a:ea typeface="Calibri"/>
                <a:cs typeface="Calibri"/>
                <a:sym typeface="Calibri"/>
              </a:rPr>
              <a:t>Project: "Veterans Center" in Shostka </a:t>
            </a:r>
            <a:r>
              <a:rPr lang="en-US" sz="1800">
                <a:latin typeface="Calibri"/>
                <a:ea typeface="Calibri"/>
                <a:cs typeface="Calibri"/>
                <a:sym typeface="Calibri"/>
              </a:rPr>
              <a:t> (</a:t>
            </a:r>
            <a:r>
              <a:rPr lang="en-US" sz="1800">
                <a:solidFill>
                  <a:schemeClr val="dk1"/>
                </a:solidFill>
                <a:latin typeface="Calibri"/>
                <a:ea typeface="Calibri"/>
                <a:cs typeface="Calibri"/>
                <a:sym typeface="Calibri"/>
              </a:rPr>
              <a:t>pages </a:t>
            </a:r>
            <a:r>
              <a:rPr lang="en-US" sz="1800">
                <a:latin typeface="Calibri"/>
                <a:ea typeface="Calibri"/>
                <a:cs typeface="Calibri"/>
                <a:sym typeface="Calibri"/>
              </a:rPr>
              <a:t>26–39)</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US" sz="1800">
                <a:solidFill>
                  <a:schemeClr val="dk1"/>
                </a:solidFill>
                <a:latin typeface="Calibri"/>
                <a:ea typeface="Calibri"/>
                <a:cs typeface="Calibri"/>
                <a:sym typeface="Calibri"/>
              </a:rPr>
              <a:t>Introduction (page 27)</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Before and after the reconstruction of the building (pages 28-30)</a:t>
            </a:r>
            <a:endParaRPr sz="1800">
              <a:solidFill>
                <a:schemeClr val="dk1"/>
              </a:solidFill>
              <a:latin typeface="Calibri"/>
              <a:ea typeface="Calibri"/>
              <a:cs typeface="Calibri"/>
              <a:sym typeface="Calibri"/>
            </a:endParaRPr>
          </a:p>
          <a:p>
            <a:pPr indent="-342900" lvl="0" marL="457200" rtl="0" algn="l">
              <a:lnSpc>
                <a:spcPct val="10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Layout plan (pages 31-37)</a:t>
            </a:r>
            <a:endParaRPr sz="1800">
              <a:solidFill>
                <a:schemeClr val="dk1"/>
              </a:solidFill>
              <a:latin typeface="Calibri"/>
              <a:ea typeface="Calibri"/>
              <a:cs typeface="Calibri"/>
              <a:sym typeface="Calibri"/>
            </a:endParaRPr>
          </a:p>
          <a:p>
            <a:pPr indent="-342900" lvl="0" marL="457200" rtl="0" algn="l">
              <a:lnSpc>
                <a:spcPct val="10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Equipment (page 38-39)</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p>
        </p:txBody>
      </p:sp>
      <p:sp>
        <p:nvSpPr>
          <p:cNvPr id="91" name="Google Shape;91;g39fc8188f91_0_0"/>
          <p:cNvSpPr txBox="1"/>
          <p:nvPr/>
        </p:nvSpPr>
        <p:spPr>
          <a:xfrm>
            <a:off x="4772600" y="190175"/>
            <a:ext cx="30000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600">
                <a:solidFill>
                  <a:schemeClr val="dk1"/>
                </a:solidFill>
                <a:latin typeface="Calibri"/>
                <a:ea typeface="Calibri"/>
                <a:cs typeface="Calibri"/>
                <a:sym typeface="Calibri"/>
              </a:rPr>
              <a:t>Contents</a:t>
            </a:r>
            <a:endParaRPr sz="4600">
              <a:latin typeface="Calibri"/>
              <a:ea typeface="Calibri"/>
              <a:cs typeface="Calibri"/>
              <a:sym typeface="Calibri"/>
            </a:endParaRPr>
          </a:p>
        </p:txBody>
      </p:sp>
      <p:sp>
        <p:nvSpPr>
          <p:cNvPr id="92" name="Google Shape;92;g39fc8188f91_0_0"/>
          <p:cNvSpPr txBox="1"/>
          <p:nvPr/>
        </p:nvSpPr>
        <p:spPr>
          <a:xfrm>
            <a:off x="0" y="0"/>
            <a:ext cx="3000000" cy="34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50">
                <a:solidFill>
                  <a:srgbClr val="767676"/>
                </a:solidFill>
                <a:highlight>
                  <a:srgbClr val="FFFFFF"/>
                </a:highlight>
              </a:rPr>
              <a:t>надаватиметься</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9"/>
          <p:cNvSpPr/>
          <p:nvPr/>
        </p:nvSpPr>
        <p:spPr>
          <a:xfrm>
            <a:off x="0" y="0"/>
            <a:ext cx="12191695" cy="857250"/>
          </a:xfrm>
          <a:prstGeom prst="rect">
            <a:avLst/>
          </a:prstGeom>
          <a:solidFill>
            <a:srgbClr val="003366"/>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7" name="Google Shape;277;p9"/>
          <p:cNvSpPr txBox="1"/>
          <p:nvPr/>
        </p:nvSpPr>
        <p:spPr>
          <a:xfrm>
            <a:off x="666733" y="189167"/>
            <a:ext cx="3989490" cy="478914"/>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392">
                <a:solidFill>
                  <a:srgbClr val="FFFFFF"/>
                </a:solidFill>
                <a:latin typeface="Calibri"/>
                <a:ea typeface="Calibri"/>
                <a:cs typeface="Calibri"/>
                <a:sym typeface="Calibri"/>
              </a:rPr>
              <a:t>Target Audience of the Project</a:t>
            </a:r>
            <a:endParaRPr b="1" sz="2392">
              <a:solidFill>
                <a:srgbClr val="FFFFFF"/>
              </a:solidFill>
              <a:latin typeface="Calibri"/>
              <a:ea typeface="Calibri"/>
              <a:cs typeface="Calibri"/>
              <a:sym typeface="Calibri"/>
            </a:endParaRPr>
          </a:p>
        </p:txBody>
      </p:sp>
      <p:sp>
        <p:nvSpPr>
          <p:cNvPr id="278" name="Google Shape;278;p9"/>
          <p:cNvSpPr/>
          <p:nvPr/>
        </p:nvSpPr>
        <p:spPr>
          <a:xfrm>
            <a:off x="666733" y="4894291"/>
            <a:ext cx="5079620" cy="1192630"/>
          </a:xfrm>
          <a:prstGeom prst="roundRect">
            <a:avLst>
              <a:gd fmla="val 10666"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9" name="Google Shape;279;p9"/>
          <p:cNvSpPr/>
          <p:nvPr/>
        </p:nvSpPr>
        <p:spPr>
          <a:xfrm>
            <a:off x="857228" y="5248609"/>
            <a:ext cx="476238" cy="476249"/>
          </a:xfrm>
          <a:prstGeom prst="roundRect">
            <a:avLst>
              <a:gd fmla="val 50000" name="adj"/>
            </a:avLst>
          </a:prstGeom>
          <a:solidFill>
            <a:srgbClr val="E6F0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280" name="Google Shape;280;p9"/>
          <p:cNvPicPr preferRelativeResize="0"/>
          <p:nvPr/>
        </p:nvPicPr>
        <p:blipFill rotWithShape="1">
          <a:blip r:embed="rId3">
            <a:alphaModFix/>
          </a:blip>
          <a:srcRect b="0" l="0" r="0" t="0"/>
          <a:stretch/>
        </p:blipFill>
        <p:spPr>
          <a:xfrm>
            <a:off x="962000" y="5373676"/>
            <a:ext cx="266693" cy="226115"/>
          </a:xfrm>
          <a:prstGeom prst="rect">
            <a:avLst/>
          </a:prstGeom>
          <a:noFill/>
          <a:ln>
            <a:noFill/>
          </a:ln>
        </p:spPr>
      </p:pic>
      <p:sp>
        <p:nvSpPr>
          <p:cNvPr id="281" name="Google Shape;281;p9"/>
          <p:cNvSpPr txBox="1"/>
          <p:nvPr/>
        </p:nvSpPr>
        <p:spPr>
          <a:xfrm>
            <a:off x="1476338" y="5134570"/>
            <a:ext cx="1551450"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Medical Staff</a:t>
            </a:r>
            <a:endParaRPr b="1" sz="2000">
              <a:solidFill>
                <a:srgbClr val="003366"/>
              </a:solidFill>
              <a:latin typeface="Calibri"/>
              <a:ea typeface="Calibri"/>
              <a:cs typeface="Calibri"/>
              <a:sym typeface="Calibri"/>
            </a:endParaRPr>
          </a:p>
        </p:txBody>
      </p:sp>
      <p:sp>
        <p:nvSpPr>
          <p:cNvPr id="282" name="Google Shape;282;p9"/>
          <p:cNvSpPr txBox="1"/>
          <p:nvPr/>
        </p:nvSpPr>
        <p:spPr>
          <a:xfrm>
            <a:off x="1476338" y="5484493"/>
            <a:ext cx="3992696" cy="318805"/>
          </a:xfrm>
          <a:prstGeom prst="rect">
            <a:avLst/>
          </a:prstGeom>
          <a:noFill/>
          <a:ln>
            <a:noFill/>
          </a:ln>
        </p:spPr>
        <p:txBody>
          <a:bodyPr anchorCtr="0" anchor="ctr" bIns="54850" lIns="73150" spcFirstLastPara="1" rIns="73150" wrap="square" tIns="54850">
            <a:spAutoFit/>
          </a:bodyPr>
          <a:lstStyle/>
          <a:p>
            <a:pPr indent="0" lvl="0" marL="0" marR="0" rtl="0" algn="l">
              <a:lnSpc>
                <a:spcPct val="101562"/>
              </a:lnSpc>
              <a:spcBef>
                <a:spcPts val="0"/>
              </a:spcBef>
              <a:spcAft>
                <a:spcPts val="0"/>
              </a:spcAft>
              <a:buNone/>
            </a:pPr>
            <a:r>
              <a:rPr b="0" lang="en-US" sz="1600">
                <a:solidFill>
                  <a:srgbClr val="555555"/>
                </a:solidFill>
                <a:latin typeface="Calibri"/>
                <a:ea typeface="Calibri"/>
                <a:cs typeface="Calibri"/>
                <a:sym typeface="Calibri"/>
              </a:rPr>
              <a:t>Doctors, nurses, and other hospital personnel.</a:t>
            </a:r>
            <a:endParaRPr b="0" sz="1600">
              <a:solidFill>
                <a:srgbClr val="555555"/>
              </a:solidFill>
              <a:latin typeface="Calibri"/>
              <a:ea typeface="Calibri"/>
              <a:cs typeface="Calibri"/>
              <a:sym typeface="Calibri"/>
            </a:endParaRPr>
          </a:p>
        </p:txBody>
      </p:sp>
      <p:sp>
        <p:nvSpPr>
          <p:cNvPr id="283" name="Google Shape;283;p9"/>
          <p:cNvSpPr/>
          <p:nvPr/>
        </p:nvSpPr>
        <p:spPr>
          <a:xfrm>
            <a:off x="666733" y="3405369"/>
            <a:ext cx="5079620" cy="1160695"/>
          </a:xfrm>
          <a:prstGeom prst="roundRect">
            <a:avLst>
              <a:gd fmla="val 10666"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4" name="Google Shape;284;p9"/>
          <p:cNvSpPr/>
          <p:nvPr/>
        </p:nvSpPr>
        <p:spPr>
          <a:xfrm>
            <a:off x="857228" y="3725758"/>
            <a:ext cx="476238" cy="476249"/>
          </a:xfrm>
          <a:prstGeom prst="roundRect">
            <a:avLst>
              <a:gd fmla="val 50000" name="adj"/>
            </a:avLst>
          </a:prstGeom>
          <a:solidFill>
            <a:srgbClr val="E6F0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285" name="Google Shape;285;p9"/>
          <p:cNvPicPr preferRelativeResize="0"/>
          <p:nvPr/>
        </p:nvPicPr>
        <p:blipFill rotWithShape="1">
          <a:blip r:embed="rId4">
            <a:alphaModFix/>
          </a:blip>
          <a:srcRect b="0" l="0" r="0" t="0"/>
          <a:stretch/>
        </p:blipFill>
        <p:spPr>
          <a:xfrm>
            <a:off x="962000" y="3850825"/>
            <a:ext cx="266693" cy="226115"/>
          </a:xfrm>
          <a:prstGeom prst="rect">
            <a:avLst/>
          </a:prstGeom>
          <a:noFill/>
          <a:ln>
            <a:noFill/>
          </a:ln>
        </p:spPr>
      </p:pic>
      <p:sp>
        <p:nvSpPr>
          <p:cNvPr id="286" name="Google Shape;286;p9"/>
          <p:cNvSpPr txBox="1"/>
          <p:nvPr/>
        </p:nvSpPr>
        <p:spPr>
          <a:xfrm>
            <a:off x="1495120" y="3485123"/>
            <a:ext cx="3662156"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Military Personnel and Wounded</a:t>
            </a:r>
            <a:endParaRPr b="1" sz="2000">
              <a:solidFill>
                <a:srgbClr val="003366"/>
              </a:solidFill>
              <a:latin typeface="Calibri"/>
              <a:ea typeface="Calibri"/>
              <a:cs typeface="Calibri"/>
              <a:sym typeface="Calibri"/>
            </a:endParaRPr>
          </a:p>
        </p:txBody>
      </p:sp>
      <p:sp>
        <p:nvSpPr>
          <p:cNvPr id="287" name="Google Shape;287;p9"/>
          <p:cNvSpPr txBox="1"/>
          <p:nvPr/>
        </p:nvSpPr>
        <p:spPr>
          <a:xfrm>
            <a:off x="1495120" y="3952006"/>
            <a:ext cx="3982955" cy="318805"/>
          </a:xfrm>
          <a:prstGeom prst="rect">
            <a:avLst/>
          </a:prstGeom>
          <a:noFill/>
          <a:ln>
            <a:noFill/>
          </a:ln>
        </p:spPr>
        <p:txBody>
          <a:bodyPr anchorCtr="0" anchor="ctr" bIns="54850" lIns="73150" spcFirstLastPara="1" rIns="73150" wrap="square" tIns="54850">
            <a:spAutoFit/>
          </a:bodyPr>
          <a:lstStyle/>
          <a:p>
            <a:pPr indent="0" lvl="0" marL="0" marR="0" rtl="0" algn="l">
              <a:lnSpc>
                <a:spcPct val="101562"/>
              </a:lnSpc>
              <a:spcBef>
                <a:spcPts val="0"/>
              </a:spcBef>
              <a:spcAft>
                <a:spcPts val="0"/>
              </a:spcAft>
              <a:buNone/>
            </a:pPr>
            <a:r>
              <a:rPr b="0" lang="en-US" sz="1600">
                <a:solidFill>
                  <a:srgbClr val="555555"/>
                </a:solidFill>
                <a:latin typeface="Calibri"/>
                <a:ea typeface="Calibri"/>
                <a:cs typeface="Calibri"/>
                <a:sym typeface="Calibri"/>
              </a:rPr>
              <a:t>Defenders in need of medical assistance</a:t>
            </a:r>
            <a:endParaRPr b="0" sz="1600">
              <a:solidFill>
                <a:srgbClr val="555555"/>
              </a:solidFill>
              <a:latin typeface="Calibri"/>
              <a:ea typeface="Calibri"/>
              <a:cs typeface="Calibri"/>
              <a:sym typeface="Calibri"/>
            </a:endParaRPr>
          </a:p>
        </p:txBody>
      </p:sp>
      <p:sp>
        <p:nvSpPr>
          <p:cNvPr id="288" name="Google Shape;288;p9"/>
          <p:cNvSpPr/>
          <p:nvPr/>
        </p:nvSpPr>
        <p:spPr>
          <a:xfrm>
            <a:off x="644750" y="1856200"/>
            <a:ext cx="5079600" cy="1340400"/>
          </a:xfrm>
          <a:prstGeom prst="roundRect">
            <a:avLst>
              <a:gd fmla="val 10666"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9" name="Google Shape;289;p9"/>
          <p:cNvSpPr/>
          <p:nvPr/>
        </p:nvSpPr>
        <p:spPr>
          <a:xfrm>
            <a:off x="835255" y="2279876"/>
            <a:ext cx="476238" cy="476249"/>
          </a:xfrm>
          <a:prstGeom prst="roundRect">
            <a:avLst>
              <a:gd fmla="val 50000" name="adj"/>
            </a:avLst>
          </a:prstGeom>
          <a:solidFill>
            <a:srgbClr val="E6F0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290" name="Google Shape;290;p9"/>
          <p:cNvPicPr preferRelativeResize="0"/>
          <p:nvPr/>
        </p:nvPicPr>
        <p:blipFill rotWithShape="1">
          <a:blip r:embed="rId5">
            <a:alphaModFix/>
          </a:blip>
          <a:srcRect b="0" l="0" r="0" t="0"/>
          <a:stretch/>
        </p:blipFill>
        <p:spPr>
          <a:xfrm>
            <a:off x="940027" y="2445529"/>
            <a:ext cx="266693" cy="144945"/>
          </a:xfrm>
          <a:prstGeom prst="rect">
            <a:avLst/>
          </a:prstGeom>
          <a:noFill/>
          <a:ln>
            <a:noFill/>
          </a:ln>
        </p:spPr>
      </p:pic>
      <p:sp>
        <p:nvSpPr>
          <p:cNvPr id="291" name="Google Shape;291;p9"/>
          <p:cNvSpPr txBox="1"/>
          <p:nvPr/>
        </p:nvSpPr>
        <p:spPr>
          <a:xfrm>
            <a:off x="1438238" y="1898772"/>
            <a:ext cx="3458639"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Community Residents and IDPs</a:t>
            </a:r>
            <a:endParaRPr b="1" sz="2000">
              <a:solidFill>
                <a:srgbClr val="003366"/>
              </a:solidFill>
              <a:latin typeface="Calibri"/>
              <a:ea typeface="Calibri"/>
              <a:cs typeface="Calibri"/>
              <a:sym typeface="Calibri"/>
            </a:endParaRPr>
          </a:p>
        </p:txBody>
      </p:sp>
      <p:sp>
        <p:nvSpPr>
          <p:cNvPr id="292" name="Google Shape;292;p9"/>
          <p:cNvSpPr txBox="1"/>
          <p:nvPr/>
        </p:nvSpPr>
        <p:spPr>
          <a:xfrm>
            <a:off x="1416265" y="2175874"/>
            <a:ext cx="4061810" cy="934358"/>
          </a:xfrm>
          <a:prstGeom prst="rect">
            <a:avLst/>
          </a:prstGeom>
          <a:noFill/>
          <a:ln>
            <a:noFill/>
          </a:ln>
        </p:spPr>
        <p:txBody>
          <a:bodyPr anchorCtr="0" anchor="ctr" bIns="54850" lIns="73150" spcFirstLastPara="1" rIns="73150" wrap="square" tIns="54850">
            <a:spAutoFit/>
          </a:bodyPr>
          <a:lstStyle/>
          <a:p>
            <a:pPr indent="0" lvl="0" marL="0" marR="0" rtl="0" algn="l">
              <a:lnSpc>
                <a:spcPct val="101562"/>
              </a:lnSpc>
              <a:spcBef>
                <a:spcPts val="0"/>
              </a:spcBef>
              <a:spcAft>
                <a:spcPts val="0"/>
              </a:spcAft>
              <a:buNone/>
            </a:pPr>
            <a:r>
              <a:rPr lang="en-US" sz="1600">
                <a:solidFill>
                  <a:schemeClr val="dk1"/>
                </a:solidFill>
                <a:latin typeface="Calibri"/>
                <a:ea typeface="Calibri"/>
                <a:cs typeface="Calibri"/>
                <a:sym typeface="Calibri"/>
              </a:rPr>
              <a:t>Residents of Shostka district (190,000 people) and internally displaced persons (19,400 people)</a:t>
            </a:r>
            <a:br>
              <a:rPr lang="en-US" sz="1600">
                <a:solidFill>
                  <a:schemeClr val="dk1"/>
                </a:solidFill>
                <a:latin typeface="Calibri"/>
                <a:ea typeface="Calibri"/>
                <a:cs typeface="Calibri"/>
                <a:sym typeface="Calibri"/>
              </a:rPr>
            </a:br>
            <a:r>
              <a:rPr lang="en-US" sz="1600">
                <a:solidFill>
                  <a:schemeClr val="dk1"/>
                </a:solidFill>
                <a:latin typeface="Calibri"/>
                <a:ea typeface="Calibri"/>
                <a:cs typeface="Calibri"/>
                <a:sym typeface="Calibri"/>
              </a:rPr>
              <a:t>Shostka Community (Sumy Region)</a:t>
            </a:r>
            <a:endParaRPr b="0" sz="1600">
              <a:solidFill>
                <a:srgbClr val="555555"/>
              </a:solidFill>
              <a:latin typeface="Calibri"/>
              <a:ea typeface="Calibri"/>
              <a:cs typeface="Calibri"/>
              <a:sym typeface="Calibri"/>
            </a:endParaRPr>
          </a:p>
        </p:txBody>
      </p:sp>
      <p:pic>
        <p:nvPicPr>
          <p:cNvPr id="293" name="Google Shape;293;p9"/>
          <p:cNvPicPr preferRelativeResize="0"/>
          <p:nvPr/>
        </p:nvPicPr>
        <p:blipFill rotWithShape="1">
          <a:blip r:embed="rId6">
            <a:alphaModFix/>
          </a:blip>
          <a:srcRect b="0" l="0" r="0" t="0"/>
          <a:stretch/>
        </p:blipFill>
        <p:spPr>
          <a:xfrm>
            <a:off x="6322590" y="1201815"/>
            <a:ext cx="5441212" cy="532925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900"/>
                                        <p:tgtEl>
                                          <p:spTgt spid="2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0"/>
                                        </p:tgtEl>
                                        <p:attrNameLst>
                                          <p:attrName>style.visibility</p:attrName>
                                        </p:attrNameLst>
                                      </p:cBhvr>
                                      <p:to>
                                        <p:strVal val="visible"/>
                                      </p:to>
                                    </p:set>
                                    <p:anim calcmode="lin" valueType="num">
                                      <p:cBhvr additive="base">
                                        <p:cTn dur="300"/>
                                        <p:tgtEl>
                                          <p:spTgt spid="280"/>
                                        </p:tgtEl>
                                        <p:attrNameLst>
                                          <p:attrName>ppt_w</p:attrName>
                                        </p:attrNameLst>
                                      </p:cBhvr>
                                      <p:tavLst>
                                        <p:tav fmla="" tm="0">
                                          <p:val>
                                            <p:strVal val="0"/>
                                          </p:val>
                                        </p:tav>
                                        <p:tav fmla="" tm="100000">
                                          <p:val>
                                            <p:strVal val="#ppt_w"/>
                                          </p:val>
                                        </p:tav>
                                      </p:tavLst>
                                    </p:anim>
                                    <p:anim calcmode="lin" valueType="num">
                                      <p:cBhvr additive="base">
                                        <p:cTn dur="300"/>
                                        <p:tgtEl>
                                          <p:spTgt spid="28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5"/>
                                        </p:tgtEl>
                                        <p:attrNameLst>
                                          <p:attrName>style.visibility</p:attrName>
                                        </p:attrNameLst>
                                      </p:cBhvr>
                                      <p:to>
                                        <p:strVal val="visible"/>
                                      </p:to>
                                    </p:set>
                                    <p:anim calcmode="lin" valueType="num">
                                      <p:cBhvr additive="base">
                                        <p:cTn dur="300"/>
                                        <p:tgtEl>
                                          <p:spTgt spid="285"/>
                                        </p:tgtEl>
                                        <p:attrNameLst>
                                          <p:attrName>ppt_w</p:attrName>
                                        </p:attrNameLst>
                                      </p:cBhvr>
                                      <p:tavLst>
                                        <p:tav fmla="" tm="0">
                                          <p:val>
                                            <p:strVal val="0"/>
                                          </p:val>
                                        </p:tav>
                                        <p:tav fmla="" tm="100000">
                                          <p:val>
                                            <p:strVal val="#ppt_w"/>
                                          </p:val>
                                        </p:tav>
                                      </p:tavLst>
                                    </p:anim>
                                    <p:anim calcmode="lin" valueType="num">
                                      <p:cBhvr additive="base">
                                        <p:cTn dur="300"/>
                                        <p:tgtEl>
                                          <p:spTgt spid="28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0"/>
                                        </p:tgtEl>
                                        <p:attrNameLst>
                                          <p:attrName>style.visibility</p:attrName>
                                        </p:attrNameLst>
                                      </p:cBhvr>
                                      <p:to>
                                        <p:strVal val="visible"/>
                                      </p:to>
                                    </p:set>
                                    <p:anim calcmode="lin" valueType="num">
                                      <p:cBhvr additive="base">
                                        <p:cTn dur="300"/>
                                        <p:tgtEl>
                                          <p:spTgt spid="290"/>
                                        </p:tgtEl>
                                        <p:attrNameLst>
                                          <p:attrName>ppt_w</p:attrName>
                                        </p:attrNameLst>
                                      </p:cBhvr>
                                      <p:tavLst>
                                        <p:tav fmla="" tm="0">
                                          <p:val>
                                            <p:strVal val="0"/>
                                          </p:val>
                                        </p:tav>
                                        <p:tav fmla="" tm="100000">
                                          <p:val>
                                            <p:strVal val="#ppt_w"/>
                                          </p:val>
                                        </p:tav>
                                      </p:tavLst>
                                    </p:anim>
                                    <p:anim calcmode="lin" valueType="num">
                                      <p:cBhvr additive="base">
                                        <p:cTn dur="300"/>
                                        <p:tgtEl>
                                          <p:spTgt spid="29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10"/>
          <p:cNvSpPr/>
          <p:nvPr/>
        </p:nvSpPr>
        <p:spPr>
          <a:xfrm>
            <a:off x="0" y="0"/>
            <a:ext cx="12191695" cy="857250"/>
          </a:xfrm>
          <a:prstGeom prst="rect">
            <a:avLst/>
          </a:prstGeom>
          <a:solidFill>
            <a:srgbClr val="003366"/>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9" name="Google Shape;299;p10"/>
          <p:cNvSpPr txBox="1"/>
          <p:nvPr/>
        </p:nvSpPr>
        <p:spPr>
          <a:xfrm>
            <a:off x="666733" y="189167"/>
            <a:ext cx="2018951" cy="478914"/>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392">
                <a:solidFill>
                  <a:srgbClr val="FFFFFF"/>
                </a:solidFill>
                <a:latin typeface="Calibri"/>
                <a:ea typeface="Calibri"/>
                <a:cs typeface="Calibri"/>
                <a:sym typeface="Calibri"/>
              </a:rPr>
              <a:t>Project Budget</a:t>
            </a:r>
            <a:endParaRPr b="1" sz="2392">
              <a:solidFill>
                <a:srgbClr val="FFFFFF"/>
              </a:solidFill>
              <a:latin typeface="Calibri"/>
              <a:ea typeface="Calibri"/>
              <a:cs typeface="Calibri"/>
              <a:sym typeface="Calibri"/>
            </a:endParaRPr>
          </a:p>
        </p:txBody>
      </p:sp>
      <p:sp>
        <p:nvSpPr>
          <p:cNvPr id="300" name="Google Shape;300;p10"/>
          <p:cNvSpPr/>
          <p:nvPr/>
        </p:nvSpPr>
        <p:spPr>
          <a:xfrm>
            <a:off x="666733" y="1013302"/>
            <a:ext cx="5286242" cy="933151"/>
          </a:xfrm>
          <a:prstGeom prst="roundRect">
            <a:avLst>
              <a:gd fmla="val 11428"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1" name="Google Shape;301;p10"/>
          <p:cNvSpPr txBox="1"/>
          <p:nvPr/>
        </p:nvSpPr>
        <p:spPr>
          <a:xfrm>
            <a:off x="2510986" y="1044043"/>
            <a:ext cx="1597746" cy="357021"/>
          </a:xfrm>
          <a:prstGeom prst="rect">
            <a:avLst/>
          </a:prstGeom>
          <a:noFill/>
          <a:ln>
            <a:noFill/>
          </a:ln>
        </p:spPr>
        <p:txBody>
          <a:bodyPr anchorCtr="0" anchor="ctr" bIns="54850" lIns="73150" spcFirstLastPara="1" rIns="73150" wrap="square" tIns="54850">
            <a:spAutoFit/>
          </a:bodyPr>
          <a:lstStyle/>
          <a:p>
            <a:pPr indent="0" lvl="0" marL="0" marR="0" rtl="0" algn="ctr">
              <a:spcBef>
                <a:spcPts val="0"/>
              </a:spcBef>
              <a:spcAft>
                <a:spcPts val="0"/>
              </a:spcAft>
              <a:buNone/>
            </a:pPr>
            <a:r>
              <a:rPr b="0" lang="en-US" sz="1600">
                <a:solidFill>
                  <a:srgbClr val="555555"/>
                </a:solidFill>
                <a:latin typeface="Calibri"/>
                <a:ea typeface="Calibri"/>
                <a:cs typeface="Calibri"/>
                <a:sym typeface="Calibri"/>
              </a:rPr>
              <a:t>Total Project Cost</a:t>
            </a:r>
            <a:endParaRPr b="0" sz="1600">
              <a:solidFill>
                <a:srgbClr val="555555"/>
              </a:solidFill>
              <a:latin typeface="Calibri"/>
              <a:ea typeface="Calibri"/>
              <a:cs typeface="Calibri"/>
              <a:sym typeface="Calibri"/>
            </a:endParaRPr>
          </a:p>
        </p:txBody>
      </p:sp>
      <p:sp>
        <p:nvSpPr>
          <p:cNvPr id="302" name="Google Shape;302;p10"/>
          <p:cNvSpPr txBox="1"/>
          <p:nvPr/>
        </p:nvSpPr>
        <p:spPr>
          <a:xfrm>
            <a:off x="1202363" y="1432662"/>
            <a:ext cx="2388091" cy="497187"/>
          </a:xfrm>
          <a:prstGeom prst="rect">
            <a:avLst/>
          </a:prstGeom>
          <a:noFill/>
          <a:ln>
            <a:noFill/>
          </a:ln>
        </p:spPr>
        <p:txBody>
          <a:bodyPr anchorCtr="0" anchor="ctr" bIns="54850" lIns="73150" spcFirstLastPara="1" rIns="73150" wrap="square" tIns="54850">
            <a:spAutoFit/>
          </a:bodyPr>
          <a:lstStyle/>
          <a:p>
            <a:pPr indent="0" lvl="0" marL="0" marR="0" rtl="0" algn="ctr">
              <a:spcBef>
                <a:spcPts val="0"/>
              </a:spcBef>
              <a:spcAft>
                <a:spcPts val="0"/>
              </a:spcAft>
              <a:buNone/>
            </a:pPr>
            <a:r>
              <a:rPr b="1" lang="en-US" sz="2511">
                <a:solidFill>
                  <a:srgbClr val="003366"/>
                </a:solidFill>
                <a:latin typeface="Calibri"/>
                <a:ea typeface="Calibri"/>
                <a:cs typeface="Calibri"/>
                <a:sym typeface="Calibri"/>
              </a:rPr>
              <a:t>48,2 million UAH</a:t>
            </a:r>
            <a:endParaRPr b="1" sz="2511">
              <a:solidFill>
                <a:srgbClr val="003366"/>
              </a:solidFill>
              <a:latin typeface="Calibri"/>
              <a:ea typeface="Calibri"/>
              <a:cs typeface="Calibri"/>
              <a:sym typeface="Calibri"/>
            </a:endParaRPr>
          </a:p>
        </p:txBody>
      </p:sp>
      <p:sp>
        <p:nvSpPr>
          <p:cNvPr id="303" name="Google Shape;303;p10"/>
          <p:cNvSpPr/>
          <p:nvPr/>
        </p:nvSpPr>
        <p:spPr>
          <a:xfrm>
            <a:off x="666733" y="2018916"/>
            <a:ext cx="5286242" cy="819149"/>
          </a:xfrm>
          <a:prstGeom prst="roundRect">
            <a:avLst>
              <a:gd fmla="val 18604"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4" name="Google Shape;304;p10"/>
          <p:cNvSpPr/>
          <p:nvPr/>
        </p:nvSpPr>
        <p:spPr>
          <a:xfrm>
            <a:off x="838179" y="2218941"/>
            <a:ext cx="428614" cy="428625"/>
          </a:xfrm>
          <a:prstGeom prst="roundRect">
            <a:avLst>
              <a:gd fmla="val 50000" name="adj"/>
            </a:avLst>
          </a:prstGeom>
          <a:solidFill>
            <a:srgbClr val="E3F2FD"/>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305" name="Google Shape;305;p10"/>
          <p:cNvPicPr preferRelativeResize="0"/>
          <p:nvPr/>
        </p:nvPicPr>
        <p:blipFill rotWithShape="1">
          <a:blip r:embed="rId3">
            <a:alphaModFix/>
          </a:blip>
          <a:srcRect b="0" l="0" r="0" t="0"/>
          <a:stretch/>
        </p:blipFill>
        <p:spPr>
          <a:xfrm>
            <a:off x="933426" y="2335622"/>
            <a:ext cx="228594" cy="185737"/>
          </a:xfrm>
          <a:prstGeom prst="rect">
            <a:avLst/>
          </a:prstGeom>
          <a:noFill/>
          <a:ln>
            <a:noFill/>
          </a:ln>
        </p:spPr>
      </p:pic>
      <p:sp>
        <p:nvSpPr>
          <p:cNvPr id="306" name="Google Shape;306;p10"/>
          <p:cNvSpPr txBox="1"/>
          <p:nvPr/>
        </p:nvSpPr>
        <p:spPr>
          <a:xfrm>
            <a:off x="1409664" y="2100140"/>
            <a:ext cx="3915944"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Construction and installation works</a:t>
            </a:r>
            <a:endParaRPr b="1" sz="2000">
              <a:solidFill>
                <a:srgbClr val="003366"/>
              </a:solidFill>
              <a:latin typeface="Calibri"/>
              <a:ea typeface="Calibri"/>
              <a:cs typeface="Calibri"/>
              <a:sym typeface="Calibri"/>
            </a:endParaRPr>
          </a:p>
        </p:txBody>
      </p:sp>
      <p:sp>
        <p:nvSpPr>
          <p:cNvPr id="307" name="Google Shape;307;p10"/>
          <p:cNvSpPr txBox="1"/>
          <p:nvPr/>
        </p:nvSpPr>
        <p:spPr>
          <a:xfrm>
            <a:off x="1438239" y="2383362"/>
            <a:ext cx="3904017" cy="603242"/>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lang="en-US" sz="1600">
                <a:solidFill>
                  <a:srgbClr val="555555"/>
                </a:solidFill>
                <a:latin typeface="Calibri"/>
                <a:ea typeface="Calibri"/>
                <a:cs typeface="Calibri"/>
                <a:sym typeface="Calibri"/>
              </a:rPr>
              <a:t>Creation of capsule premises  </a:t>
            </a:r>
            <a:r>
              <a:rPr b="1" lang="en-US" sz="1600">
                <a:solidFill>
                  <a:srgbClr val="244061"/>
                </a:solidFill>
                <a:latin typeface="Calibri"/>
                <a:ea typeface="Calibri"/>
                <a:cs typeface="Calibri"/>
                <a:sym typeface="Calibri"/>
              </a:rPr>
              <a:t>13,68 </a:t>
            </a:r>
            <a:r>
              <a:rPr b="1" lang="en-US" sz="1600">
                <a:solidFill>
                  <a:srgbClr val="003366"/>
                </a:solidFill>
                <a:latin typeface="Calibri"/>
                <a:ea typeface="Calibri"/>
                <a:cs typeface="Calibri"/>
                <a:sym typeface="Calibri"/>
              </a:rPr>
              <a:t>mill UAH</a:t>
            </a:r>
            <a:endParaRPr/>
          </a:p>
          <a:p>
            <a:pPr indent="0" lvl="0" marL="0" marR="0" rtl="0" algn="l">
              <a:spcBef>
                <a:spcPts val="0"/>
              </a:spcBef>
              <a:spcAft>
                <a:spcPts val="0"/>
              </a:spcAft>
              <a:buNone/>
            </a:pPr>
            <a:r>
              <a:t/>
            </a:r>
            <a:endParaRPr b="1" sz="1600">
              <a:solidFill>
                <a:srgbClr val="244061"/>
              </a:solidFill>
              <a:latin typeface="Calibri"/>
              <a:ea typeface="Calibri"/>
              <a:cs typeface="Calibri"/>
              <a:sym typeface="Calibri"/>
            </a:endParaRPr>
          </a:p>
        </p:txBody>
      </p:sp>
      <p:sp>
        <p:nvSpPr>
          <p:cNvPr id="308" name="Google Shape;308;p10"/>
          <p:cNvSpPr/>
          <p:nvPr/>
        </p:nvSpPr>
        <p:spPr>
          <a:xfrm>
            <a:off x="666733" y="2931747"/>
            <a:ext cx="5286242" cy="819149"/>
          </a:xfrm>
          <a:prstGeom prst="roundRect">
            <a:avLst>
              <a:gd fmla="val 18604"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9" name="Google Shape;309;p10"/>
          <p:cNvSpPr/>
          <p:nvPr/>
        </p:nvSpPr>
        <p:spPr>
          <a:xfrm>
            <a:off x="838179" y="3122247"/>
            <a:ext cx="428614" cy="428625"/>
          </a:xfrm>
          <a:prstGeom prst="roundRect">
            <a:avLst>
              <a:gd fmla="val 50000" name="adj"/>
            </a:avLst>
          </a:prstGeom>
          <a:solidFill>
            <a:srgbClr val="E8F5E9"/>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310" name="Google Shape;310;p10"/>
          <p:cNvPicPr preferRelativeResize="0"/>
          <p:nvPr/>
        </p:nvPicPr>
        <p:blipFill rotWithShape="1">
          <a:blip r:embed="rId4">
            <a:alphaModFix/>
          </a:blip>
          <a:srcRect b="0" l="0" r="0" t="0"/>
          <a:stretch/>
        </p:blipFill>
        <p:spPr>
          <a:xfrm>
            <a:off x="933426" y="3244168"/>
            <a:ext cx="228594" cy="194309"/>
          </a:xfrm>
          <a:prstGeom prst="rect">
            <a:avLst/>
          </a:prstGeom>
          <a:noFill/>
          <a:ln>
            <a:noFill/>
          </a:ln>
        </p:spPr>
      </p:pic>
      <p:sp>
        <p:nvSpPr>
          <p:cNvPr id="311" name="Google Shape;311;p10"/>
          <p:cNvSpPr txBox="1"/>
          <p:nvPr/>
        </p:nvSpPr>
        <p:spPr>
          <a:xfrm>
            <a:off x="1409664" y="2870958"/>
            <a:ext cx="4066562"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Medical and non-medical equipment</a:t>
            </a:r>
            <a:endParaRPr b="1" sz="2000">
              <a:solidFill>
                <a:srgbClr val="003366"/>
              </a:solidFill>
              <a:latin typeface="Calibri"/>
              <a:ea typeface="Calibri"/>
              <a:cs typeface="Calibri"/>
              <a:sym typeface="Calibri"/>
            </a:endParaRPr>
          </a:p>
        </p:txBody>
      </p:sp>
      <p:sp>
        <p:nvSpPr>
          <p:cNvPr id="312" name="Google Shape;312;p10"/>
          <p:cNvSpPr txBox="1"/>
          <p:nvPr/>
        </p:nvSpPr>
        <p:spPr>
          <a:xfrm>
            <a:off x="1438239" y="3121287"/>
            <a:ext cx="4100578" cy="849463"/>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lang="en-US" sz="1600">
                <a:solidFill>
                  <a:srgbClr val="555555"/>
                </a:solidFill>
                <a:latin typeface="Calibri"/>
                <a:ea typeface="Calibri"/>
                <a:cs typeface="Calibri"/>
                <a:sym typeface="Calibri"/>
              </a:rPr>
              <a:t>Surgical unit, intensive care, recovery rooms </a:t>
            </a:r>
            <a:r>
              <a:rPr b="1" lang="en-US" sz="1600">
                <a:solidFill>
                  <a:srgbClr val="244061"/>
                </a:solidFill>
                <a:latin typeface="Calibri"/>
                <a:ea typeface="Calibri"/>
                <a:cs typeface="Calibri"/>
                <a:sym typeface="Calibri"/>
              </a:rPr>
              <a:t>28,29 </a:t>
            </a:r>
            <a:r>
              <a:rPr b="1" lang="en-US" sz="1600">
                <a:solidFill>
                  <a:srgbClr val="003366"/>
                </a:solidFill>
                <a:latin typeface="Calibri"/>
                <a:ea typeface="Calibri"/>
                <a:cs typeface="Calibri"/>
                <a:sym typeface="Calibri"/>
              </a:rPr>
              <a:t>mill UAH</a:t>
            </a:r>
            <a:endParaRPr/>
          </a:p>
          <a:p>
            <a:pPr indent="0" lvl="0" marL="0" marR="0" rtl="0" algn="l">
              <a:spcBef>
                <a:spcPts val="0"/>
              </a:spcBef>
              <a:spcAft>
                <a:spcPts val="0"/>
              </a:spcAft>
              <a:buNone/>
            </a:pPr>
            <a:r>
              <a:t/>
            </a:r>
            <a:endParaRPr b="1" sz="1600">
              <a:solidFill>
                <a:srgbClr val="244061"/>
              </a:solidFill>
              <a:latin typeface="Calibri"/>
              <a:ea typeface="Calibri"/>
              <a:cs typeface="Calibri"/>
              <a:sym typeface="Calibri"/>
            </a:endParaRPr>
          </a:p>
        </p:txBody>
      </p:sp>
      <p:sp>
        <p:nvSpPr>
          <p:cNvPr id="313" name="Google Shape;313;p10"/>
          <p:cNvSpPr/>
          <p:nvPr/>
        </p:nvSpPr>
        <p:spPr>
          <a:xfrm>
            <a:off x="666733" y="3836568"/>
            <a:ext cx="5286242" cy="819149"/>
          </a:xfrm>
          <a:prstGeom prst="roundRect">
            <a:avLst>
              <a:gd fmla="val 18604"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4" name="Google Shape;314;p10"/>
          <p:cNvSpPr/>
          <p:nvPr/>
        </p:nvSpPr>
        <p:spPr>
          <a:xfrm>
            <a:off x="838179" y="4053232"/>
            <a:ext cx="428614" cy="428625"/>
          </a:xfrm>
          <a:prstGeom prst="roundRect">
            <a:avLst>
              <a:gd fmla="val 50000" name="adj"/>
            </a:avLst>
          </a:prstGeom>
          <a:solidFill>
            <a:srgbClr val="FFF3E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315" name="Google Shape;315;p10"/>
          <p:cNvPicPr preferRelativeResize="0"/>
          <p:nvPr/>
        </p:nvPicPr>
        <p:blipFill rotWithShape="1">
          <a:blip r:embed="rId5">
            <a:alphaModFix/>
          </a:blip>
          <a:srcRect b="0" l="0" r="0" t="0"/>
          <a:stretch/>
        </p:blipFill>
        <p:spPr>
          <a:xfrm>
            <a:off x="933426" y="4165628"/>
            <a:ext cx="228594" cy="194309"/>
          </a:xfrm>
          <a:prstGeom prst="rect">
            <a:avLst/>
          </a:prstGeom>
          <a:noFill/>
          <a:ln>
            <a:noFill/>
          </a:ln>
        </p:spPr>
      </p:pic>
      <p:sp>
        <p:nvSpPr>
          <p:cNvPr id="316" name="Google Shape;316;p10"/>
          <p:cNvSpPr txBox="1"/>
          <p:nvPr/>
        </p:nvSpPr>
        <p:spPr>
          <a:xfrm>
            <a:off x="1409664" y="3934431"/>
            <a:ext cx="2168094"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Autonomy systems</a:t>
            </a:r>
            <a:endParaRPr b="1" sz="2000">
              <a:solidFill>
                <a:srgbClr val="003366"/>
              </a:solidFill>
              <a:latin typeface="Calibri"/>
              <a:ea typeface="Calibri"/>
              <a:cs typeface="Calibri"/>
              <a:sym typeface="Calibri"/>
            </a:endParaRPr>
          </a:p>
        </p:txBody>
      </p:sp>
      <p:sp>
        <p:nvSpPr>
          <p:cNvPr id="317" name="Google Shape;317;p10"/>
          <p:cNvSpPr txBox="1"/>
          <p:nvPr/>
        </p:nvSpPr>
        <p:spPr>
          <a:xfrm>
            <a:off x="1425980" y="4202741"/>
            <a:ext cx="4041684" cy="603242"/>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0" lang="en-US" sz="1600">
                <a:solidFill>
                  <a:srgbClr val="555555"/>
                </a:solidFill>
                <a:latin typeface="Calibri"/>
                <a:ea typeface="Calibri"/>
                <a:cs typeface="Calibri"/>
                <a:sym typeface="Calibri"/>
              </a:rPr>
              <a:t>Ventilation, power, water supply </a:t>
            </a:r>
            <a:r>
              <a:rPr b="1" lang="en-US" sz="1600">
                <a:solidFill>
                  <a:srgbClr val="244061"/>
                </a:solidFill>
                <a:latin typeface="Calibri"/>
                <a:ea typeface="Calibri"/>
                <a:cs typeface="Calibri"/>
                <a:sym typeface="Calibri"/>
              </a:rPr>
              <a:t>3,62 </a:t>
            </a:r>
            <a:r>
              <a:rPr b="1" lang="en-US" sz="1600">
                <a:solidFill>
                  <a:srgbClr val="003366"/>
                </a:solidFill>
                <a:latin typeface="Calibri"/>
                <a:ea typeface="Calibri"/>
                <a:cs typeface="Calibri"/>
                <a:sym typeface="Calibri"/>
              </a:rPr>
              <a:t>mill UAH</a:t>
            </a:r>
            <a:endParaRPr/>
          </a:p>
          <a:p>
            <a:pPr indent="0" lvl="0" marL="0" marR="0" rtl="0" algn="l">
              <a:spcBef>
                <a:spcPts val="0"/>
              </a:spcBef>
              <a:spcAft>
                <a:spcPts val="0"/>
              </a:spcAft>
              <a:buNone/>
            </a:pPr>
            <a:r>
              <a:t/>
            </a:r>
            <a:endParaRPr b="1" sz="1600">
              <a:solidFill>
                <a:srgbClr val="244061"/>
              </a:solidFill>
              <a:latin typeface="Calibri"/>
              <a:ea typeface="Calibri"/>
              <a:cs typeface="Calibri"/>
              <a:sym typeface="Calibri"/>
            </a:endParaRPr>
          </a:p>
        </p:txBody>
      </p:sp>
      <p:sp>
        <p:nvSpPr>
          <p:cNvPr id="318" name="Google Shape;318;p10"/>
          <p:cNvSpPr/>
          <p:nvPr/>
        </p:nvSpPr>
        <p:spPr>
          <a:xfrm>
            <a:off x="666733" y="4755319"/>
            <a:ext cx="5286242" cy="819149"/>
          </a:xfrm>
          <a:prstGeom prst="roundRect">
            <a:avLst>
              <a:gd fmla="val 18604"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9" name="Google Shape;319;p10"/>
          <p:cNvSpPr/>
          <p:nvPr/>
        </p:nvSpPr>
        <p:spPr>
          <a:xfrm>
            <a:off x="838179" y="4945819"/>
            <a:ext cx="428614" cy="428625"/>
          </a:xfrm>
          <a:prstGeom prst="roundRect">
            <a:avLst>
              <a:gd fmla="val 50000" name="adj"/>
            </a:avLst>
          </a:prstGeom>
          <a:solidFill>
            <a:srgbClr val="F3E5F5"/>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320" name="Google Shape;320;p10"/>
          <p:cNvPicPr preferRelativeResize="0"/>
          <p:nvPr/>
        </p:nvPicPr>
        <p:blipFill rotWithShape="1">
          <a:blip r:embed="rId6">
            <a:alphaModFix/>
          </a:blip>
          <a:srcRect b="0" l="0" r="0" t="0"/>
          <a:stretch/>
        </p:blipFill>
        <p:spPr>
          <a:xfrm>
            <a:off x="933426" y="5076311"/>
            <a:ext cx="228594" cy="177164"/>
          </a:xfrm>
          <a:prstGeom prst="rect">
            <a:avLst/>
          </a:prstGeom>
          <a:noFill/>
          <a:ln>
            <a:noFill/>
          </a:ln>
        </p:spPr>
      </p:pic>
      <p:sp>
        <p:nvSpPr>
          <p:cNvPr id="321" name="Google Shape;321;p10"/>
          <p:cNvSpPr txBox="1"/>
          <p:nvPr/>
        </p:nvSpPr>
        <p:spPr>
          <a:xfrm>
            <a:off x="1409664" y="4836543"/>
            <a:ext cx="1524841"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Staff training</a:t>
            </a:r>
            <a:endParaRPr b="1" sz="2000">
              <a:solidFill>
                <a:srgbClr val="003366"/>
              </a:solidFill>
              <a:latin typeface="Calibri"/>
              <a:ea typeface="Calibri"/>
              <a:cs typeface="Calibri"/>
              <a:sym typeface="Calibri"/>
            </a:endParaRPr>
          </a:p>
        </p:txBody>
      </p:sp>
      <p:sp>
        <p:nvSpPr>
          <p:cNvPr id="322" name="Google Shape;322;p10"/>
          <p:cNvSpPr txBox="1"/>
          <p:nvPr/>
        </p:nvSpPr>
        <p:spPr>
          <a:xfrm>
            <a:off x="1397023" y="5116735"/>
            <a:ext cx="4622419" cy="603242"/>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0" lang="en-US" sz="1600">
                <a:solidFill>
                  <a:srgbClr val="555555"/>
                </a:solidFill>
                <a:latin typeface="Calibri"/>
                <a:ea typeface="Calibri"/>
                <a:cs typeface="Calibri"/>
                <a:sym typeface="Calibri"/>
              </a:rPr>
              <a:t>Preparation for working inside capsules </a:t>
            </a:r>
            <a:r>
              <a:rPr b="1" lang="en-US" sz="1600">
                <a:solidFill>
                  <a:srgbClr val="244061"/>
                </a:solidFill>
                <a:latin typeface="Calibri"/>
                <a:ea typeface="Calibri"/>
                <a:cs typeface="Calibri"/>
                <a:sym typeface="Calibri"/>
              </a:rPr>
              <a:t>1,81 </a:t>
            </a:r>
            <a:r>
              <a:rPr b="1" lang="en-US" sz="1600">
                <a:solidFill>
                  <a:srgbClr val="003366"/>
                </a:solidFill>
                <a:latin typeface="Calibri"/>
                <a:ea typeface="Calibri"/>
                <a:cs typeface="Calibri"/>
                <a:sym typeface="Calibri"/>
              </a:rPr>
              <a:t>mill UAH</a:t>
            </a:r>
            <a:endParaRPr/>
          </a:p>
          <a:p>
            <a:pPr indent="0" lvl="0" marL="0" marR="0" rtl="0" algn="l">
              <a:spcBef>
                <a:spcPts val="0"/>
              </a:spcBef>
              <a:spcAft>
                <a:spcPts val="0"/>
              </a:spcAft>
              <a:buNone/>
            </a:pPr>
            <a:r>
              <a:t/>
            </a:r>
            <a:endParaRPr b="1" sz="1600">
              <a:solidFill>
                <a:srgbClr val="244061"/>
              </a:solidFill>
              <a:latin typeface="Calibri"/>
              <a:ea typeface="Calibri"/>
              <a:cs typeface="Calibri"/>
              <a:sym typeface="Calibri"/>
            </a:endParaRPr>
          </a:p>
        </p:txBody>
      </p:sp>
      <p:sp>
        <p:nvSpPr>
          <p:cNvPr id="323" name="Google Shape;323;p10"/>
          <p:cNvSpPr/>
          <p:nvPr/>
        </p:nvSpPr>
        <p:spPr>
          <a:xfrm>
            <a:off x="666733" y="5667159"/>
            <a:ext cx="5286242" cy="819149"/>
          </a:xfrm>
          <a:prstGeom prst="roundRect">
            <a:avLst>
              <a:gd fmla="val 18604"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4" name="Google Shape;324;p10"/>
          <p:cNvSpPr/>
          <p:nvPr/>
        </p:nvSpPr>
        <p:spPr>
          <a:xfrm>
            <a:off x="838179" y="5867184"/>
            <a:ext cx="428614" cy="428625"/>
          </a:xfrm>
          <a:prstGeom prst="roundRect">
            <a:avLst>
              <a:gd fmla="val 50000" name="adj"/>
            </a:avLst>
          </a:prstGeom>
          <a:solidFill>
            <a:srgbClr val="E0F2F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325" name="Google Shape;325;p10"/>
          <p:cNvPicPr preferRelativeResize="0"/>
          <p:nvPr/>
        </p:nvPicPr>
        <p:blipFill rotWithShape="1">
          <a:blip r:embed="rId7">
            <a:alphaModFix/>
          </a:blip>
          <a:srcRect b="0" l="0" r="0" t="0"/>
          <a:stretch/>
        </p:blipFill>
        <p:spPr>
          <a:xfrm>
            <a:off x="933426" y="5973864"/>
            <a:ext cx="228594" cy="205739"/>
          </a:xfrm>
          <a:prstGeom prst="rect">
            <a:avLst/>
          </a:prstGeom>
          <a:noFill/>
          <a:ln>
            <a:noFill/>
          </a:ln>
        </p:spPr>
      </p:pic>
      <p:sp>
        <p:nvSpPr>
          <p:cNvPr id="326" name="Google Shape;326;p10"/>
          <p:cNvSpPr txBox="1"/>
          <p:nvPr/>
        </p:nvSpPr>
        <p:spPr>
          <a:xfrm>
            <a:off x="1409664" y="5748383"/>
            <a:ext cx="2504596"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Contingency expenses</a:t>
            </a:r>
            <a:endParaRPr b="1" sz="2000">
              <a:solidFill>
                <a:srgbClr val="003366"/>
              </a:solidFill>
              <a:latin typeface="Calibri"/>
              <a:ea typeface="Calibri"/>
              <a:cs typeface="Calibri"/>
              <a:sym typeface="Calibri"/>
            </a:endParaRPr>
          </a:p>
        </p:txBody>
      </p:sp>
      <p:sp>
        <p:nvSpPr>
          <p:cNvPr id="327" name="Google Shape;327;p10"/>
          <p:cNvSpPr txBox="1"/>
          <p:nvPr/>
        </p:nvSpPr>
        <p:spPr>
          <a:xfrm>
            <a:off x="1438239" y="6042741"/>
            <a:ext cx="4305281" cy="603242"/>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lang="en-US" sz="1600">
                <a:solidFill>
                  <a:srgbClr val="555555"/>
                </a:solidFill>
                <a:latin typeface="Calibri"/>
                <a:ea typeface="Calibri"/>
                <a:cs typeface="Calibri"/>
                <a:sym typeface="Calibri"/>
              </a:rPr>
              <a:t>Unforeseen costs and modernization </a:t>
            </a:r>
            <a:r>
              <a:rPr b="1" lang="en-US" sz="1600">
                <a:solidFill>
                  <a:srgbClr val="244061"/>
                </a:solidFill>
                <a:latin typeface="Calibri"/>
                <a:ea typeface="Calibri"/>
                <a:cs typeface="Calibri"/>
                <a:sym typeface="Calibri"/>
              </a:rPr>
              <a:t>0,8 </a:t>
            </a:r>
            <a:r>
              <a:rPr b="1" lang="en-US" sz="1600">
                <a:solidFill>
                  <a:srgbClr val="003366"/>
                </a:solidFill>
                <a:latin typeface="Calibri"/>
                <a:ea typeface="Calibri"/>
                <a:cs typeface="Calibri"/>
                <a:sym typeface="Calibri"/>
              </a:rPr>
              <a:t>mill UAH</a:t>
            </a:r>
            <a:endParaRPr/>
          </a:p>
          <a:p>
            <a:pPr indent="0" lvl="0" marL="0" marR="0" rtl="0" algn="l">
              <a:spcBef>
                <a:spcPts val="0"/>
              </a:spcBef>
              <a:spcAft>
                <a:spcPts val="0"/>
              </a:spcAft>
              <a:buNone/>
            </a:pPr>
            <a:r>
              <a:t/>
            </a:r>
            <a:endParaRPr b="1" sz="1600">
              <a:solidFill>
                <a:srgbClr val="244061"/>
              </a:solidFill>
              <a:latin typeface="Calibri"/>
              <a:ea typeface="Calibri"/>
              <a:cs typeface="Calibri"/>
              <a:sym typeface="Calibri"/>
            </a:endParaRPr>
          </a:p>
        </p:txBody>
      </p:sp>
      <p:pic>
        <p:nvPicPr>
          <p:cNvPr descr="image.png" id="328" name="Google Shape;328;p10"/>
          <p:cNvPicPr preferRelativeResize="0"/>
          <p:nvPr/>
        </p:nvPicPr>
        <p:blipFill rotWithShape="1">
          <a:blip r:embed="rId8">
            <a:alphaModFix/>
          </a:blip>
          <a:srcRect b="0" l="0" r="0" t="0"/>
          <a:stretch/>
        </p:blipFill>
        <p:spPr>
          <a:xfrm>
            <a:off x="6923702" y="1166713"/>
            <a:ext cx="4218100" cy="5097351"/>
          </a:xfrm>
          <a:prstGeom prst="rect">
            <a:avLst/>
          </a:prstGeom>
          <a:noFill/>
          <a:ln>
            <a:noFill/>
          </a:ln>
        </p:spPr>
      </p:pic>
      <p:sp>
        <p:nvSpPr>
          <p:cNvPr id="329" name="Google Shape;329;p10"/>
          <p:cNvSpPr txBox="1"/>
          <p:nvPr/>
        </p:nvSpPr>
        <p:spPr>
          <a:xfrm>
            <a:off x="3797625" y="1396421"/>
            <a:ext cx="1678601" cy="883575"/>
          </a:xfrm>
          <a:prstGeom prst="rect">
            <a:avLst/>
          </a:prstGeom>
          <a:noFill/>
          <a:ln>
            <a:noFill/>
          </a:ln>
        </p:spPr>
        <p:txBody>
          <a:bodyPr anchorCtr="0" anchor="ctr" bIns="54850" lIns="73150" spcFirstLastPara="1" rIns="73150" wrap="square" tIns="54850">
            <a:spAutoFit/>
          </a:bodyPr>
          <a:lstStyle/>
          <a:p>
            <a:pPr indent="0" lvl="0" marL="0" marR="0" rtl="0" algn="ctr">
              <a:spcBef>
                <a:spcPts val="0"/>
              </a:spcBef>
              <a:spcAft>
                <a:spcPts val="0"/>
              </a:spcAft>
              <a:buNone/>
            </a:pPr>
            <a:r>
              <a:rPr b="1" lang="en-US" sz="2511">
                <a:solidFill>
                  <a:srgbClr val="938953"/>
                </a:solidFill>
                <a:latin typeface="Calibri"/>
                <a:ea typeface="Calibri"/>
                <a:cs typeface="Calibri"/>
                <a:sym typeface="Calibri"/>
              </a:rPr>
              <a:t>995 867.7 </a:t>
            </a:r>
            <a:r>
              <a:rPr lang="en-US" sz="2400">
                <a:solidFill>
                  <a:srgbClr val="938953"/>
                </a:solidFill>
                <a:latin typeface="Calibri"/>
                <a:ea typeface="Calibri"/>
                <a:cs typeface="Calibri"/>
                <a:sym typeface="Calibri"/>
              </a:rPr>
              <a:t>€</a:t>
            </a:r>
            <a:endParaRPr/>
          </a:p>
          <a:p>
            <a:pPr indent="0" lvl="0" marL="0" marR="0" rtl="0" algn="ctr">
              <a:spcBef>
                <a:spcPts val="0"/>
              </a:spcBef>
              <a:spcAft>
                <a:spcPts val="0"/>
              </a:spcAft>
              <a:buNone/>
            </a:pPr>
            <a:r>
              <a:t/>
            </a:r>
            <a:endParaRPr b="1" sz="2511">
              <a:solidFill>
                <a:srgbClr val="003366"/>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2000"/>
                                        <p:tgtEl>
                                          <p:spTgt spid="3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000"/>
                                        <p:tgtEl>
                                          <p:spTgt spid="3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05"/>
                                        </p:tgtEl>
                                        <p:attrNameLst>
                                          <p:attrName>style.visibility</p:attrName>
                                        </p:attrNameLst>
                                      </p:cBhvr>
                                      <p:to>
                                        <p:strVal val="visible"/>
                                      </p:to>
                                    </p:set>
                                    <p:anim calcmode="lin" valueType="num">
                                      <p:cBhvr additive="base">
                                        <p:cTn dur="500"/>
                                        <p:tgtEl>
                                          <p:spTgt spid="305"/>
                                        </p:tgtEl>
                                        <p:attrNameLst>
                                          <p:attrName>ppt_w</p:attrName>
                                        </p:attrNameLst>
                                      </p:cBhvr>
                                      <p:tavLst>
                                        <p:tav fmla="" tm="0">
                                          <p:val>
                                            <p:strVal val="0"/>
                                          </p:val>
                                        </p:tav>
                                        <p:tav fmla="" tm="100000">
                                          <p:val>
                                            <p:strVal val="#ppt_w"/>
                                          </p:val>
                                        </p:tav>
                                      </p:tavLst>
                                    </p:anim>
                                    <p:anim calcmode="lin" valueType="num">
                                      <p:cBhvr additive="base">
                                        <p:cTn dur="500"/>
                                        <p:tgtEl>
                                          <p:spTgt spid="30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10"/>
                                        </p:tgtEl>
                                        <p:attrNameLst>
                                          <p:attrName>style.visibility</p:attrName>
                                        </p:attrNameLst>
                                      </p:cBhvr>
                                      <p:to>
                                        <p:strVal val="visible"/>
                                      </p:to>
                                    </p:set>
                                    <p:anim calcmode="lin" valueType="num">
                                      <p:cBhvr additive="base">
                                        <p:cTn dur="500"/>
                                        <p:tgtEl>
                                          <p:spTgt spid="310"/>
                                        </p:tgtEl>
                                        <p:attrNameLst>
                                          <p:attrName>ppt_w</p:attrName>
                                        </p:attrNameLst>
                                      </p:cBhvr>
                                      <p:tavLst>
                                        <p:tav fmla="" tm="0">
                                          <p:val>
                                            <p:strVal val="0"/>
                                          </p:val>
                                        </p:tav>
                                        <p:tav fmla="" tm="100000">
                                          <p:val>
                                            <p:strVal val="#ppt_w"/>
                                          </p:val>
                                        </p:tav>
                                      </p:tavLst>
                                    </p:anim>
                                    <p:anim calcmode="lin" valueType="num">
                                      <p:cBhvr additive="base">
                                        <p:cTn dur="500"/>
                                        <p:tgtEl>
                                          <p:spTgt spid="31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15"/>
                                        </p:tgtEl>
                                        <p:attrNameLst>
                                          <p:attrName>style.visibility</p:attrName>
                                        </p:attrNameLst>
                                      </p:cBhvr>
                                      <p:to>
                                        <p:strVal val="visible"/>
                                      </p:to>
                                    </p:set>
                                    <p:anim calcmode="lin" valueType="num">
                                      <p:cBhvr additive="base">
                                        <p:cTn dur="500"/>
                                        <p:tgtEl>
                                          <p:spTgt spid="315"/>
                                        </p:tgtEl>
                                        <p:attrNameLst>
                                          <p:attrName>ppt_w</p:attrName>
                                        </p:attrNameLst>
                                      </p:cBhvr>
                                      <p:tavLst>
                                        <p:tav fmla="" tm="0">
                                          <p:val>
                                            <p:strVal val="0"/>
                                          </p:val>
                                        </p:tav>
                                        <p:tav fmla="" tm="100000">
                                          <p:val>
                                            <p:strVal val="#ppt_w"/>
                                          </p:val>
                                        </p:tav>
                                      </p:tavLst>
                                    </p:anim>
                                    <p:anim calcmode="lin" valueType="num">
                                      <p:cBhvr additive="base">
                                        <p:cTn dur="500"/>
                                        <p:tgtEl>
                                          <p:spTgt spid="31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20"/>
                                        </p:tgtEl>
                                        <p:attrNameLst>
                                          <p:attrName>style.visibility</p:attrName>
                                        </p:attrNameLst>
                                      </p:cBhvr>
                                      <p:to>
                                        <p:strVal val="visible"/>
                                      </p:to>
                                    </p:set>
                                    <p:anim calcmode="lin" valueType="num">
                                      <p:cBhvr additive="base">
                                        <p:cTn dur="500"/>
                                        <p:tgtEl>
                                          <p:spTgt spid="320"/>
                                        </p:tgtEl>
                                        <p:attrNameLst>
                                          <p:attrName>ppt_w</p:attrName>
                                        </p:attrNameLst>
                                      </p:cBhvr>
                                      <p:tavLst>
                                        <p:tav fmla="" tm="0">
                                          <p:val>
                                            <p:strVal val="0"/>
                                          </p:val>
                                        </p:tav>
                                        <p:tav fmla="" tm="100000">
                                          <p:val>
                                            <p:strVal val="#ppt_w"/>
                                          </p:val>
                                        </p:tav>
                                      </p:tavLst>
                                    </p:anim>
                                    <p:anim calcmode="lin" valueType="num">
                                      <p:cBhvr additive="base">
                                        <p:cTn dur="500"/>
                                        <p:tgtEl>
                                          <p:spTgt spid="32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25"/>
                                        </p:tgtEl>
                                        <p:attrNameLst>
                                          <p:attrName>style.visibility</p:attrName>
                                        </p:attrNameLst>
                                      </p:cBhvr>
                                      <p:to>
                                        <p:strVal val="visible"/>
                                      </p:to>
                                    </p:set>
                                    <p:anim calcmode="lin" valueType="num">
                                      <p:cBhvr additive="base">
                                        <p:cTn dur="500"/>
                                        <p:tgtEl>
                                          <p:spTgt spid="325"/>
                                        </p:tgtEl>
                                        <p:attrNameLst>
                                          <p:attrName>ppt_w</p:attrName>
                                        </p:attrNameLst>
                                      </p:cBhvr>
                                      <p:tavLst>
                                        <p:tav fmla="" tm="0">
                                          <p:val>
                                            <p:strVal val="0"/>
                                          </p:val>
                                        </p:tav>
                                        <p:tav fmla="" tm="100000">
                                          <p:val>
                                            <p:strVal val="#ppt_w"/>
                                          </p:val>
                                        </p:tav>
                                      </p:tavLst>
                                    </p:anim>
                                    <p:anim calcmode="lin" valueType="num">
                                      <p:cBhvr additive="base">
                                        <p:cTn dur="500"/>
                                        <p:tgtEl>
                                          <p:spTgt spid="32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07"/>
                                        </p:tgtEl>
                                        <p:attrNameLst>
                                          <p:attrName>style.visibility</p:attrName>
                                        </p:attrNameLst>
                                      </p:cBhvr>
                                      <p:to>
                                        <p:strVal val="visible"/>
                                      </p:to>
                                    </p:set>
                                    <p:anim calcmode="lin" valueType="num">
                                      <p:cBhvr additive="base">
                                        <p:cTn dur="500"/>
                                        <p:tgtEl>
                                          <p:spTgt spid="307"/>
                                        </p:tgtEl>
                                        <p:attrNameLst>
                                          <p:attrName>ppt_w</p:attrName>
                                        </p:attrNameLst>
                                      </p:cBhvr>
                                      <p:tavLst>
                                        <p:tav fmla="" tm="0">
                                          <p:val>
                                            <p:strVal val="0"/>
                                          </p:val>
                                        </p:tav>
                                        <p:tav fmla="" tm="100000">
                                          <p:val>
                                            <p:strVal val="#ppt_w"/>
                                          </p:val>
                                        </p:tav>
                                      </p:tavLst>
                                    </p:anim>
                                    <p:anim calcmode="lin" valueType="num">
                                      <p:cBhvr additive="base">
                                        <p:cTn dur="500"/>
                                        <p:tgtEl>
                                          <p:spTgt spid="30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12"/>
                                        </p:tgtEl>
                                        <p:attrNameLst>
                                          <p:attrName>style.visibility</p:attrName>
                                        </p:attrNameLst>
                                      </p:cBhvr>
                                      <p:to>
                                        <p:strVal val="visible"/>
                                      </p:to>
                                    </p:set>
                                    <p:anim calcmode="lin" valueType="num">
                                      <p:cBhvr additive="base">
                                        <p:cTn dur="500"/>
                                        <p:tgtEl>
                                          <p:spTgt spid="312"/>
                                        </p:tgtEl>
                                        <p:attrNameLst>
                                          <p:attrName>ppt_w</p:attrName>
                                        </p:attrNameLst>
                                      </p:cBhvr>
                                      <p:tavLst>
                                        <p:tav fmla="" tm="0">
                                          <p:val>
                                            <p:strVal val="0"/>
                                          </p:val>
                                        </p:tav>
                                        <p:tav fmla="" tm="100000">
                                          <p:val>
                                            <p:strVal val="#ppt_w"/>
                                          </p:val>
                                        </p:tav>
                                      </p:tavLst>
                                    </p:anim>
                                    <p:anim calcmode="lin" valueType="num">
                                      <p:cBhvr additive="base">
                                        <p:cTn dur="500"/>
                                        <p:tgtEl>
                                          <p:spTgt spid="31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17"/>
                                        </p:tgtEl>
                                        <p:attrNameLst>
                                          <p:attrName>style.visibility</p:attrName>
                                        </p:attrNameLst>
                                      </p:cBhvr>
                                      <p:to>
                                        <p:strVal val="visible"/>
                                      </p:to>
                                    </p:set>
                                    <p:anim calcmode="lin" valueType="num">
                                      <p:cBhvr additive="base">
                                        <p:cTn dur="500"/>
                                        <p:tgtEl>
                                          <p:spTgt spid="317"/>
                                        </p:tgtEl>
                                        <p:attrNameLst>
                                          <p:attrName>ppt_w</p:attrName>
                                        </p:attrNameLst>
                                      </p:cBhvr>
                                      <p:tavLst>
                                        <p:tav fmla="" tm="0">
                                          <p:val>
                                            <p:strVal val="0"/>
                                          </p:val>
                                        </p:tav>
                                        <p:tav fmla="" tm="100000">
                                          <p:val>
                                            <p:strVal val="#ppt_w"/>
                                          </p:val>
                                        </p:tav>
                                      </p:tavLst>
                                    </p:anim>
                                    <p:anim calcmode="lin" valueType="num">
                                      <p:cBhvr additive="base">
                                        <p:cTn dur="500"/>
                                        <p:tgtEl>
                                          <p:spTgt spid="31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22"/>
                                        </p:tgtEl>
                                        <p:attrNameLst>
                                          <p:attrName>style.visibility</p:attrName>
                                        </p:attrNameLst>
                                      </p:cBhvr>
                                      <p:to>
                                        <p:strVal val="visible"/>
                                      </p:to>
                                    </p:set>
                                    <p:anim calcmode="lin" valueType="num">
                                      <p:cBhvr additive="base">
                                        <p:cTn dur="500"/>
                                        <p:tgtEl>
                                          <p:spTgt spid="322"/>
                                        </p:tgtEl>
                                        <p:attrNameLst>
                                          <p:attrName>ppt_w</p:attrName>
                                        </p:attrNameLst>
                                      </p:cBhvr>
                                      <p:tavLst>
                                        <p:tav fmla="" tm="0">
                                          <p:val>
                                            <p:strVal val="0"/>
                                          </p:val>
                                        </p:tav>
                                        <p:tav fmla="" tm="100000">
                                          <p:val>
                                            <p:strVal val="#ppt_w"/>
                                          </p:val>
                                        </p:tav>
                                      </p:tavLst>
                                    </p:anim>
                                    <p:anim calcmode="lin" valueType="num">
                                      <p:cBhvr additive="base">
                                        <p:cTn dur="500"/>
                                        <p:tgtEl>
                                          <p:spTgt spid="32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27"/>
                                        </p:tgtEl>
                                        <p:attrNameLst>
                                          <p:attrName>style.visibility</p:attrName>
                                        </p:attrNameLst>
                                      </p:cBhvr>
                                      <p:to>
                                        <p:strVal val="visible"/>
                                      </p:to>
                                    </p:set>
                                    <p:anim calcmode="lin" valueType="num">
                                      <p:cBhvr additive="base">
                                        <p:cTn dur="500"/>
                                        <p:tgtEl>
                                          <p:spTgt spid="327"/>
                                        </p:tgtEl>
                                        <p:attrNameLst>
                                          <p:attrName>ppt_w</p:attrName>
                                        </p:attrNameLst>
                                      </p:cBhvr>
                                      <p:tavLst>
                                        <p:tav fmla="" tm="0">
                                          <p:val>
                                            <p:strVal val="0"/>
                                          </p:val>
                                        </p:tav>
                                        <p:tav fmla="" tm="100000">
                                          <p:val>
                                            <p:strVal val="#ppt_w"/>
                                          </p:val>
                                        </p:tav>
                                      </p:tavLst>
                                    </p:anim>
                                    <p:anim calcmode="lin" valueType="num">
                                      <p:cBhvr additive="base">
                                        <p:cTn dur="500"/>
                                        <p:tgtEl>
                                          <p:spTgt spid="32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000"/>
                                        <p:tgtEl>
                                          <p:spTgt spid="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11"/>
          <p:cNvSpPr/>
          <p:nvPr/>
        </p:nvSpPr>
        <p:spPr>
          <a:xfrm>
            <a:off x="0" y="0"/>
            <a:ext cx="12191695" cy="857250"/>
          </a:xfrm>
          <a:prstGeom prst="rect">
            <a:avLst/>
          </a:prstGeom>
          <a:solidFill>
            <a:srgbClr val="003366"/>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5" name="Google Shape;335;p11"/>
          <p:cNvSpPr txBox="1"/>
          <p:nvPr/>
        </p:nvSpPr>
        <p:spPr>
          <a:xfrm>
            <a:off x="666733" y="189167"/>
            <a:ext cx="4791568" cy="478914"/>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392">
                <a:solidFill>
                  <a:srgbClr val="FFFFFF"/>
                </a:solidFill>
                <a:latin typeface="Calibri"/>
                <a:ea typeface="Calibri"/>
                <a:cs typeface="Calibri"/>
                <a:sym typeface="Calibri"/>
              </a:rPr>
              <a:t>Sustainability and Multifunctionality</a:t>
            </a:r>
            <a:endParaRPr b="1" sz="2392">
              <a:solidFill>
                <a:srgbClr val="FFFFFF"/>
              </a:solidFill>
              <a:latin typeface="Calibri"/>
              <a:ea typeface="Calibri"/>
              <a:cs typeface="Calibri"/>
              <a:sym typeface="Calibri"/>
            </a:endParaRPr>
          </a:p>
        </p:txBody>
      </p:sp>
      <p:sp>
        <p:nvSpPr>
          <p:cNvPr id="336" name="Google Shape;336;p11"/>
          <p:cNvSpPr/>
          <p:nvPr/>
        </p:nvSpPr>
        <p:spPr>
          <a:xfrm>
            <a:off x="637295" y="971925"/>
            <a:ext cx="5286242" cy="2178243"/>
          </a:xfrm>
          <a:prstGeom prst="rect">
            <a:avLst/>
          </a:prstGeom>
          <a:solidFill>
            <a:srgbClr val="FFEBEE"/>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7" name="Google Shape;337;p11"/>
          <p:cNvSpPr/>
          <p:nvPr/>
        </p:nvSpPr>
        <p:spPr>
          <a:xfrm>
            <a:off x="637295" y="892743"/>
            <a:ext cx="476238" cy="476249"/>
          </a:xfrm>
          <a:prstGeom prst="roundRect">
            <a:avLst>
              <a:gd fmla="val 50000" name="adj"/>
            </a:avLst>
          </a:prstGeom>
          <a:solidFill>
            <a:srgbClr val="D32F2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338" name="Google Shape;338;p11"/>
          <p:cNvPicPr preferRelativeResize="0"/>
          <p:nvPr/>
        </p:nvPicPr>
        <p:blipFill rotWithShape="1">
          <a:blip r:embed="rId3">
            <a:alphaModFix/>
          </a:blip>
          <a:srcRect b="0" l="0" r="0" t="0"/>
          <a:stretch/>
        </p:blipFill>
        <p:spPr>
          <a:xfrm>
            <a:off x="742067" y="1022158"/>
            <a:ext cx="266693" cy="217418"/>
          </a:xfrm>
          <a:prstGeom prst="rect">
            <a:avLst/>
          </a:prstGeom>
          <a:noFill/>
          <a:ln>
            <a:noFill/>
          </a:ln>
        </p:spPr>
      </p:pic>
      <p:sp>
        <p:nvSpPr>
          <p:cNvPr id="339" name="Google Shape;339;p11"/>
          <p:cNvSpPr txBox="1"/>
          <p:nvPr/>
        </p:nvSpPr>
        <p:spPr>
          <a:xfrm>
            <a:off x="1256404" y="921579"/>
            <a:ext cx="1816779"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Use During War</a:t>
            </a:r>
            <a:endParaRPr b="1" sz="2000">
              <a:solidFill>
                <a:srgbClr val="003366"/>
              </a:solidFill>
              <a:latin typeface="Calibri"/>
              <a:ea typeface="Calibri"/>
              <a:cs typeface="Calibri"/>
              <a:sym typeface="Calibri"/>
            </a:endParaRPr>
          </a:p>
        </p:txBody>
      </p:sp>
      <p:sp>
        <p:nvSpPr>
          <p:cNvPr id="340" name="Google Shape;340;p11"/>
          <p:cNvSpPr/>
          <p:nvPr/>
        </p:nvSpPr>
        <p:spPr>
          <a:xfrm>
            <a:off x="637295" y="1444627"/>
            <a:ext cx="2571685" cy="1657916"/>
          </a:xfrm>
          <a:prstGeom prst="roundRect">
            <a:avLst>
              <a:gd fmla="val 7766"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341" name="Google Shape;341;p11"/>
          <p:cNvPicPr preferRelativeResize="0"/>
          <p:nvPr/>
        </p:nvPicPr>
        <p:blipFill rotWithShape="1">
          <a:blip r:embed="rId4">
            <a:alphaModFix/>
          </a:blip>
          <a:srcRect b="0" l="0" r="0" t="0"/>
          <a:stretch/>
        </p:blipFill>
        <p:spPr>
          <a:xfrm>
            <a:off x="880339" y="1528979"/>
            <a:ext cx="342891" cy="319251"/>
          </a:xfrm>
          <a:prstGeom prst="rect">
            <a:avLst/>
          </a:prstGeom>
          <a:noFill/>
          <a:ln>
            <a:noFill/>
          </a:ln>
        </p:spPr>
      </p:pic>
      <p:sp>
        <p:nvSpPr>
          <p:cNvPr id="342" name="Google Shape;342;p11"/>
          <p:cNvSpPr txBox="1"/>
          <p:nvPr/>
        </p:nvSpPr>
        <p:spPr>
          <a:xfrm>
            <a:off x="827790" y="1764544"/>
            <a:ext cx="1265924"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Autonomy</a:t>
            </a:r>
            <a:endParaRPr b="1" sz="2000">
              <a:solidFill>
                <a:srgbClr val="003366"/>
              </a:solidFill>
              <a:latin typeface="Calibri"/>
              <a:ea typeface="Calibri"/>
              <a:cs typeface="Calibri"/>
              <a:sym typeface="Calibri"/>
            </a:endParaRPr>
          </a:p>
        </p:txBody>
      </p:sp>
      <p:sp>
        <p:nvSpPr>
          <p:cNvPr id="343" name="Google Shape;343;p11"/>
          <p:cNvSpPr txBox="1"/>
          <p:nvPr/>
        </p:nvSpPr>
        <p:spPr>
          <a:xfrm>
            <a:off x="803979" y="2125831"/>
            <a:ext cx="2190695" cy="729174"/>
          </a:xfrm>
          <a:prstGeom prst="rect">
            <a:avLst/>
          </a:prstGeom>
          <a:noFill/>
          <a:ln>
            <a:noFill/>
          </a:ln>
        </p:spPr>
        <p:txBody>
          <a:bodyPr anchorCtr="0" anchor="ctr" bIns="54850" lIns="73150" spcFirstLastPara="1" rIns="73150" wrap="square" tIns="54850">
            <a:spAutoFit/>
          </a:bodyPr>
          <a:lstStyle/>
          <a:p>
            <a:pPr indent="0" lvl="0" marL="0" marR="0" rtl="0" algn="l">
              <a:lnSpc>
                <a:spcPct val="101562"/>
              </a:lnSpc>
              <a:spcBef>
                <a:spcPts val="0"/>
              </a:spcBef>
              <a:spcAft>
                <a:spcPts val="0"/>
              </a:spcAft>
              <a:buNone/>
            </a:pPr>
            <a:r>
              <a:rPr b="0" lang="en-US" sz="1600">
                <a:solidFill>
                  <a:srgbClr val="555555"/>
                </a:solidFill>
                <a:latin typeface="Calibri"/>
                <a:ea typeface="Calibri"/>
                <a:cs typeface="Calibri"/>
                <a:sym typeface="Calibri"/>
              </a:rPr>
              <a:t>Each capsule operates independently without external resources</a:t>
            </a:r>
            <a:endParaRPr b="0" sz="1600">
              <a:solidFill>
                <a:srgbClr val="555555"/>
              </a:solidFill>
              <a:latin typeface="Calibri"/>
              <a:ea typeface="Calibri"/>
              <a:cs typeface="Calibri"/>
              <a:sym typeface="Calibri"/>
            </a:endParaRPr>
          </a:p>
        </p:txBody>
      </p:sp>
      <p:sp>
        <p:nvSpPr>
          <p:cNvPr id="344" name="Google Shape;344;p11"/>
          <p:cNvSpPr/>
          <p:nvPr/>
        </p:nvSpPr>
        <p:spPr>
          <a:xfrm>
            <a:off x="3351852" y="1444627"/>
            <a:ext cx="2571685" cy="1657916"/>
          </a:xfrm>
          <a:prstGeom prst="roundRect">
            <a:avLst>
              <a:gd fmla="val 7766"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345" name="Google Shape;345;p11"/>
          <p:cNvPicPr preferRelativeResize="0"/>
          <p:nvPr/>
        </p:nvPicPr>
        <p:blipFill rotWithShape="1">
          <a:blip r:embed="rId5">
            <a:alphaModFix/>
          </a:blip>
          <a:srcRect b="0" l="0" r="0" t="0"/>
          <a:stretch/>
        </p:blipFill>
        <p:spPr>
          <a:xfrm>
            <a:off x="3498596" y="1490454"/>
            <a:ext cx="342891" cy="319251"/>
          </a:xfrm>
          <a:prstGeom prst="rect">
            <a:avLst/>
          </a:prstGeom>
          <a:noFill/>
          <a:ln>
            <a:noFill/>
          </a:ln>
        </p:spPr>
      </p:pic>
      <p:sp>
        <p:nvSpPr>
          <p:cNvPr id="346" name="Google Shape;346;p11"/>
          <p:cNvSpPr txBox="1"/>
          <p:nvPr/>
        </p:nvSpPr>
        <p:spPr>
          <a:xfrm>
            <a:off x="3542347" y="1764544"/>
            <a:ext cx="810222"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Safety</a:t>
            </a:r>
            <a:endParaRPr b="1" sz="2000">
              <a:solidFill>
                <a:srgbClr val="003366"/>
              </a:solidFill>
              <a:latin typeface="Calibri"/>
              <a:ea typeface="Calibri"/>
              <a:cs typeface="Calibri"/>
              <a:sym typeface="Calibri"/>
            </a:endParaRPr>
          </a:p>
        </p:txBody>
      </p:sp>
      <p:sp>
        <p:nvSpPr>
          <p:cNvPr id="347" name="Google Shape;347;p11"/>
          <p:cNvSpPr txBox="1"/>
          <p:nvPr/>
        </p:nvSpPr>
        <p:spPr>
          <a:xfrm>
            <a:off x="3518536" y="2125831"/>
            <a:ext cx="2190695" cy="729174"/>
          </a:xfrm>
          <a:prstGeom prst="rect">
            <a:avLst/>
          </a:prstGeom>
          <a:noFill/>
          <a:ln>
            <a:noFill/>
          </a:ln>
        </p:spPr>
        <p:txBody>
          <a:bodyPr anchorCtr="0" anchor="ctr" bIns="54850" lIns="73150" spcFirstLastPara="1" rIns="73150" wrap="square" tIns="54850">
            <a:spAutoFit/>
          </a:bodyPr>
          <a:lstStyle/>
          <a:p>
            <a:pPr indent="0" lvl="0" marL="0" marR="0" rtl="0" algn="l">
              <a:lnSpc>
                <a:spcPct val="101562"/>
              </a:lnSpc>
              <a:spcBef>
                <a:spcPts val="0"/>
              </a:spcBef>
              <a:spcAft>
                <a:spcPts val="0"/>
              </a:spcAft>
              <a:buNone/>
            </a:pPr>
            <a:r>
              <a:rPr b="0" lang="en-US" sz="1600">
                <a:solidFill>
                  <a:srgbClr val="555555"/>
                </a:solidFill>
                <a:latin typeface="Calibri"/>
                <a:ea typeface="Calibri"/>
                <a:cs typeface="Calibri"/>
                <a:sym typeface="Calibri"/>
              </a:rPr>
              <a:t>Protection of staff and patients for external threats</a:t>
            </a:r>
            <a:endParaRPr b="0" sz="1600">
              <a:solidFill>
                <a:srgbClr val="555555"/>
              </a:solidFill>
              <a:latin typeface="Calibri"/>
              <a:ea typeface="Calibri"/>
              <a:cs typeface="Calibri"/>
              <a:sym typeface="Calibri"/>
            </a:endParaRPr>
          </a:p>
        </p:txBody>
      </p:sp>
      <p:sp>
        <p:nvSpPr>
          <p:cNvPr id="348" name="Google Shape;348;p11"/>
          <p:cNvSpPr/>
          <p:nvPr/>
        </p:nvSpPr>
        <p:spPr>
          <a:xfrm>
            <a:off x="637295" y="3293043"/>
            <a:ext cx="5286242" cy="3086098"/>
          </a:xfrm>
          <a:prstGeom prst="rect">
            <a:avLst/>
          </a:prstGeom>
          <a:solidFill>
            <a:srgbClr val="E8F5E9"/>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9" name="Google Shape;349;p11"/>
          <p:cNvSpPr/>
          <p:nvPr/>
        </p:nvSpPr>
        <p:spPr>
          <a:xfrm>
            <a:off x="615995" y="3195995"/>
            <a:ext cx="476238" cy="476249"/>
          </a:xfrm>
          <a:prstGeom prst="roundRect">
            <a:avLst>
              <a:gd fmla="val 50000" name="adj"/>
            </a:avLst>
          </a:prstGeom>
          <a:solidFill>
            <a:srgbClr val="388E3C"/>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350" name="Google Shape;350;p11"/>
          <p:cNvPicPr preferRelativeResize="0"/>
          <p:nvPr/>
        </p:nvPicPr>
        <p:blipFill rotWithShape="1">
          <a:blip r:embed="rId6">
            <a:alphaModFix/>
          </a:blip>
          <a:srcRect b="0" l="0" r="0" t="0"/>
          <a:stretch/>
        </p:blipFill>
        <p:spPr>
          <a:xfrm>
            <a:off x="335274" y="3300769"/>
            <a:ext cx="1037679" cy="266699"/>
          </a:xfrm>
          <a:prstGeom prst="rect">
            <a:avLst/>
          </a:prstGeom>
          <a:noFill/>
          <a:ln>
            <a:noFill/>
          </a:ln>
        </p:spPr>
      </p:pic>
      <p:sp>
        <p:nvSpPr>
          <p:cNvPr id="351" name="Google Shape;351;p11"/>
          <p:cNvSpPr txBox="1"/>
          <p:nvPr/>
        </p:nvSpPr>
        <p:spPr>
          <a:xfrm>
            <a:off x="1235104" y="3224831"/>
            <a:ext cx="1975734"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Use in Peacetime</a:t>
            </a:r>
            <a:endParaRPr b="1" sz="2000">
              <a:solidFill>
                <a:srgbClr val="003366"/>
              </a:solidFill>
              <a:latin typeface="Calibri"/>
              <a:ea typeface="Calibri"/>
              <a:cs typeface="Calibri"/>
              <a:sym typeface="Calibri"/>
            </a:endParaRPr>
          </a:p>
        </p:txBody>
      </p:sp>
      <p:sp>
        <p:nvSpPr>
          <p:cNvPr id="352" name="Google Shape;352;p11"/>
          <p:cNvSpPr/>
          <p:nvPr/>
        </p:nvSpPr>
        <p:spPr>
          <a:xfrm>
            <a:off x="637295" y="3745836"/>
            <a:ext cx="5264942" cy="1593104"/>
          </a:xfrm>
          <a:prstGeom prst="roundRect">
            <a:avLst>
              <a:gd fmla="val 7766"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353" name="Google Shape;353;p11"/>
          <p:cNvPicPr preferRelativeResize="0"/>
          <p:nvPr/>
        </p:nvPicPr>
        <p:blipFill rotWithShape="1">
          <a:blip r:embed="rId7">
            <a:alphaModFix/>
          </a:blip>
          <a:srcRect b="0" l="0" r="0" t="0"/>
          <a:stretch/>
        </p:blipFill>
        <p:spPr>
          <a:xfrm>
            <a:off x="842866" y="3892611"/>
            <a:ext cx="342891" cy="266043"/>
          </a:xfrm>
          <a:prstGeom prst="rect">
            <a:avLst/>
          </a:prstGeom>
          <a:noFill/>
          <a:ln>
            <a:noFill/>
          </a:ln>
        </p:spPr>
      </p:pic>
      <p:sp>
        <p:nvSpPr>
          <p:cNvPr id="354" name="Google Shape;354;p11"/>
          <p:cNvSpPr txBox="1"/>
          <p:nvPr/>
        </p:nvSpPr>
        <p:spPr>
          <a:xfrm>
            <a:off x="827790" y="4141056"/>
            <a:ext cx="1761701"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Training Center</a:t>
            </a:r>
            <a:endParaRPr b="1" sz="2000">
              <a:solidFill>
                <a:srgbClr val="003366"/>
              </a:solidFill>
              <a:latin typeface="Calibri"/>
              <a:ea typeface="Calibri"/>
              <a:cs typeface="Calibri"/>
              <a:sym typeface="Calibri"/>
            </a:endParaRPr>
          </a:p>
        </p:txBody>
      </p:sp>
      <p:sp>
        <p:nvSpPr>
          <p:cNvPr id="355" name="Google Shape;355;p11"/>
          <p:cNvSpPr txBox="1"/>
          <p:nvPr/>
        </p:nvSpPr>
        <p:spPr>
          <a:xfrm>
            <a:off x="827790" y="4552463"/>
            <a:ext cx="4183825" cy="523990"/>
          </a:xfrm>
          <a:prstGeom prst="rect">
            <a:avLst/>
          </a:prstGeom>
          <a:noFill/>
          <a:ln>
            <a:noFill/>
          </a:ln>
        </p:spPr>
        <p:txBody>
          <a:bodyPr anchorCtr="0" anchor="ctr" bIns="54850" lIns="73150" spcFirstLastPara="1" rIns="73150" wrap="square" tIns="54850">
            <a:spAutoFit/>
          </a:bodyPr>
          <a:lstStyle/>
          <a:p>
            <a:pPr indent="0" lvl="0" marL="0" marR="0" rtl="0" algn="l">
              <a:lnSpc>
                <a:spcPct val="101562"/>
              </a:lnSpc>
              <a:spcBef>
                <a:spcPts val="0"/>
              </a:spcBef>
              <a:spcAft>
                <a:spcPts val="0"/>
              </a:spcAft>
              <a:buNone/>
            </a:pPr>
            <a:r>
              <a:rPr b="0" lang="en-US" sz="1600">
                <a:solidFill>
                  <a:srgbClr val="555555"/>
                </a:solidFill>
                <a:latin typeface="Calibri"/>
                <a:ea typeface="Calibri"/>
                <a:cs typeface="Calibri"/>
                <a:sym typeface="Calibri"/>
              </a:rPr>
              <a:t>Preparing medical staff to work in extreme conditions</a:t>
            </a:r>
            <a:endParaRPr b="0" sz="1600">
              <a:solidFill>
                <a:srgbClr val="555555"/>
              </a:solidFill>
              <a:latin typeface="Calibri"/>
              <a:ea typeface="Calibri"/>
              <a:cs typeface="Calibri"/>
              <a:sym typeface="Calibri"/>
            </a:endParaRPr>
          </a:p>
        </p:txBody>
      </p:sp>
      <p:sp>
        <p:nvSpPr>
          <p:cNvPr id="356" name="Google Shape;356;p11"/>
          <p:cNvSpPr/>
          <p:nvPr/>
        </p:nvSpPr>
        <p:spPr>
          <a:xfrm>
            <a:off x="615995" y="5539450"/>
            <a:ext cx="5286242" cy="1088136"/>
          </a:xfrm>
          <a:prstGeom prst="roundRect">
            <a:avLst>
              <a:gd fmla="val 10322"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357" name="Google Shape;357;p11"/>
          <p:cNvPicPr preferRelativeResize="0"/>
          <p:nvPr/>
        </p:nvPicPr>
        <p:blipFill rotWithShape="1">
          <a:blip r:embed="rId8">
            <a:alphaModFix/>
          </a:blip>
          <a:srcRect b="0" l="0" r="0" t="0"/>
          <a:stretch/>
        </p:blipFill>
        <p:spPr>
          <a:xfrm>
            <a:off x="806490" y="5636153"/>
            <a:ext cx="342891" cy="289691"/>
          </a:xfrm>
          <a:prstGeom prst="rect">
            <a:avLst/>
          </a:prstGeom>
          <a:noFill/>
          <a:ln>
            <a:noFill/>
          </a:ln>
        </p:spPr>
      </p:pic>
      <p:sp>
        <p:nvSpPr>
          <p:cNvPr id="358" name="Google Shape;358;p11"/>
          <p:cNvSpPr txBox="1"/>
          <p:nvPr/>
        </p:nvSpPr>
        <p:spPr>
          <a:xfrm>
            <a:off x="806490" y="5842033"/>
            <a:ext cx="1554465"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Reserve Base</a:t>
            </a:r>
            <a:endParaRPr b="1" sz="2000">
              <a:solidFill>
                <a:srgbClr val="003366"/>
              </a:solidFill>
              <a:latin typeface="Calibri"/>
              <a:ea typeface="Calibri"/>
              <a:cs typeface="Calibri"/>
              <a:sym typeface="Calibri"/>
            </a:endParaRPr>
          </a:p>
        </p:txBody>
      </p:sp>
      <p:sp>
        <p:nvSpPr>
          <p:cNvPr id="359" name="Google Shape;359;p11"/>
          <p:cNvSpPr txBox="1"/>
          <p:nvPr/>
        </p:nvSpPr>
        <p:spPr>
          <a:xfrm>
            <a:off x="806490" y="6161601"/>
            <a:ext cx="4072974" cy="318805"/>
          </a:xfrm>
          <a:prstGeom prst="rect">
            <a:avLst/>
          </a:prstGeom>
          <a:noFill/>
          <a:ln>
            <a:noFill/>
          </a:ln>
        </p:spPr>
        <p:txBody>
          <a:bodyPr anchorCtr="0" anchor="ctr" bIns="54850" lIns="73150" spcFirstLastPara="1" rIns="73150" wrap="square" tIns="54850">
            <a:spAutoFit/>
          </a:bodyPr>
          <a:lstStyle/>
          <a:p>
            <a:pPr indent="0" lvl="0" marL="0" marR="0" rtl="0" algn="l">
              <a:lnSpc>
                <a:spcPct val="101562"/>
              </a:lnSpc>
              <a:spcBef>
                <a:spcPts val="0"/>
              </a:spcBef>
              <a:spcAft>
                <a:spcPts val="0"/>
              </a:spcAft>
              <a:buNone/>
            </a:pPr>
            <a:r>
              <a:rPr b="0" lang="en-US" sz="1600">
                <a:solidFill>
                  <a:srgbClr val="555555"/>
                </a:solidFill>
                <a:latin typeface="Calibri"/>
                <a:ea typeface="Calibri"/>
                <a:cs typeface="Calibri"/>
                <a:sym typeface="Calibri"/>
              </a:rPr>
              <a:t>Creation of temporary specialized departments</a:t>
            </a:r>
            <a:endParaRPr b="0" sz="1600">
              <a:solidFill>
                <a:srgbClr val="555555"/>
              </a:solidFill>
              <a:latin typeface="Calibri"/>
              <a:ea typeface="Calibri"/>
              <a:cs typeface="Calibri"/>
              <a:sym typeface="Calibri"/>
            </a:endParaRPr>
          </a:p>
        </p:txBody>
      </p:sp>
      <p:sp>
        <p:nvSpPr>
          <p:cNvPr id="360" name="Google Shape;360;p11"/>
          <p:cNvSpPr/>
          <p:nvPr/>
        </p:nvSpPr>
        <p:spPr>
          <a:xfrm>
            <a:off x="6429214" y="2835550"/>
            <a:ext cx="5286242" cy="1090535"/>
          </a:xfrm>
          <a:prstGeom prst="rect">
            <a:avLst/>
          </a:prstGeom>
          <a:solidFill>
            <a:srgbClr val="366092"/>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1" name="Google Shape;361;p11"/>
          <p:cNvSpPr txBox="1"/>
          <p:nvPr/>
        </p:nvSpPr>
        <p:spPr>
          <a:xfrm>
            <a:off x="6619709" y="2808605"/>
            <a:ext cx="1761701"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FFFFFF"/>
                </a:solidFill>
                <a:latin typeface="Calibri"/>
                <a:ea typeface="Calibri"/>
                <a:cs typeface="Calibri"/>
                <a:sym typeface="Calibri"/>
              </a:rPr>
              <a:t>Training Center</a:t>
            </a:r>
            <a:endParaRPr b="1" sz="2000">
              <a:solidFill>
                <a:srgbClr val="FFFFFF"/>
              </a:solidFill>
              <a:latin typeface="Calibri"/>
              <a:ea typeface="Calibri"/>
              <a:cs typeface="Calibri"/>
              <a:sym typeface="Calibri"/>
            </a:endParaRPr>
          </a:p>
        </p:txBody>
      </p:sp>
      <p:sp>
        <p:nvSpPr>
          <p:cNvPr id="362" name="Google Shape;362;p11"/>
          <p:cNvSpPr txBox="1"/>
          <p:nvPr/>
        </p:nvSpPr>
        <p:spPr>
          <a:xfrm>
            <a:off x="6619709" y="3217209"/>
            <a:ext cx="4905252" cy="658642"/>
          </a:xfrm>
          <a:prstGeom prst="rect">
            <a:avLst/>
          </a:prstGeom>
          <a:noFill/>
          <a:ln>
            <a:noFill/>
          </a:ln>
        </p:spPr>
        <p:txBody>
          <a:bodyPr anchorCtr="0" anchor="ctr" bIns="54850" lIns="73150" spcFirstLastPara="1" rIns="73150" wrap="square" tIns="54850">
            <a:spAutoFit/>
          </a:bodyPr>
          <a:lstStyle/>
          <a:p>
            <a:pPr indent="0" lvl="0" marL="0" marR="0" rtl="0" algn="l">
              <a:lnSpc>
                <a:spcPct val="89375"/>
              </a:lnSpc>
              <a:spcBef>
                <a:spcPts val="0"/>
              </a:spcBef>
              <a:spcAft>
                <a:spcPts val="0"/>
              </a:spcAft>
              <a:buNone/>
            </a:pPr>
            <a:r>
              <a:rPr lang="en-US" sz="1600">
                <a:solidFill>
                  <a:schemeClr val="lt1"/>
                </a:solidFill>
                <a:latin typeface="Calibri"/>
                <a:ea typeface="Calibri"/>
                <a:cs typeface="Calibri"/>
                <a:sym typeface="Calibri"/>
              </a:rPr>
              <a:t>The capsule hospital can be used for preparing medical staff to work in conditions that closely simulate real critical situations.</a:t>
            </a:r>
            <a:endParaRPr b="0" sz="1600">
              <a:solidFill>
                <a:schemeClr val="lt1"/>
              </a:solidFill>
              <a:latin typeface="Calibri"/>
              <a:ea typeface="Calibri"/>
              <a:cs typeface="Calibri"/>
              <a:sym typeface="Calibri"/>
            </a:endParaRPr>
          </a:p>
        </p:txBody>
      </p:sp>
      <p:sp>
        <p:nvSpPr>
          <p:cNvPr id="363" name="Google Shape;363;p11"/>
          <p:cNvSpPr/>
          <p:nvPr/>
        </p:nvSpPr>
        <p:spPr>
          <a:xfrm>
            <a:off x="6429214" y="5338940"/>
            <a:ext cx="5286242" cy="1152524"/>
          </a:xfrm>
          <a:prstGeom prst="rect">
            <a:avLst/>
          </a:prstGeom>
          <a:solidFill>
            <a:srgbClr val="366092"/>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4" name="Google Shape;364;p11"/>
          <p:cNvSpPr txBox="1"/>
          <p:nvPr/>
        </p:nvSpPr>
        <p:spPr>
          <a:xfrm>
            <a:off x="6619709" y="5373858"/>
            <a:ext cx="2076146"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FFFFFF"/>
                </a:solidFill>
                <a:latin typeface="Calibri"/>
                <a:ea typeface="Calibri"/>
                <a:cs typeface="Calibri"/>
                <a:sym typeface="Calibri"/>
              </a:rPr>
              <a:t>Multifunctionality</a:t>
            </a:r>
            <a:endParaRPr b="1" sz="2000">
              <a:solidFill>
                <a:srgbClr val="FFFFFF"/>
              </a:solidFill>
              <a:latin typeface="Calibri"/>
              <a:ea typeface="Calibri"/>
              <a:cs typeface="Calibri"/>
              <a:sym typeface="Calibri"/>
            </a:endParaRPr>
          </a:p>
        </p:txBody>
      </p:sp>
      <p:sp>
        <p:nvSpPr>
          <p:cNvPr id="365" name="Google Shape;365;p11"/>
          <p:cNvSpPr txBox="1"/>
          <p:nvPr/>
        </p:nvSpPr>
        <p:spPr>
          <a:xfrm>
            <a:off x="6612421" y="5646391"/>
            <a:ext cx="4905252" cy="849463"/>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The project has long-term value, ensuring safety in crises and contributing to the development of the healthcare system in peacetime.</a:t>
            </a:r>
            <a:endParaRPr/>
          </a:p>
        </p:txBody>
      </p:sp>
      <p:pic>
        <p:nvPicPr>
          <p:cNvPr id="366" name="Google Shape;366;p11"/>
          <p:cNvPicPr preferRelativeResize="0"/>
          <p:nvPr/>
        </p:nvPicPr>
        <p:blipFill rotWithShape="1">
          <a:blip r:embed="rId9">
            <a:alphaModFix/>
          </a:blip>
          <a:srcRect b="0" l="0" r="0" t="0"/>
          <a:stretch/>
        </p:blipFill>
        <p:spPr>
          <a:xfrm>
            <a:off x="6429214" y="1061152"/>
            <a:ext cx="5271666" cy="1750193"/>
          </a:xfrm>
          <a:prstGeom prst="rect">
            <a:avLst/>
          </a:prstGeom>
          <a:noFill/>
          <a:ln>
            <a:noFill/>
          </a:ln>
        </p:spPr>
      </p:pic>
      <p:pic>
        <p:nvPicPr>
          <p:cNvPr id="367" name="Google Shape;367;p11"/>
          <p:cNvPicPr preferRelativeResize="0"/>
          <p:nvPr/>
        </p:nvPicPr>
        <p:blipFill rotWithShape="1">
          <a:blip r:embed="rId10">
            <a:alphaModFix/>
          </a:blip>
          <a:srcRect b="0" l="0" r="0" t="0"/>
          <a:stretch/>
        </p:blipFill>
        <p:spPr>
          <a:xfrm>
            <a:off x="9005348" y="3962135"/>
            <a:ext cx="2695532" cy="1347766"/>
          </a:xfrm>
          <a:prstGeom prst="rect">
            <a:avLst/>
          </a:prstGeom>
          <a:noFill/>
          <a:ln>
            <a:noFill/>
          </a:ln>
        </p:spPr>
      </p:pic>
      <p:pic>
        <p:nvPicPr>
          <p:cNvPr id="368" name="Google Shape;368;p11"/>
          <p:cNvPicPr preferRelativeResize="0"/>
          <p:nvPr/>
        </p:nvPicPr>
        <p:blipFill rotWithShape="1">
          <a:blip r:embed="rId11">
            <a:alphaModFix/>
          </a:blip>
          <a:srcRect b="0" l="0" r="0" t="0"/>
          <a:stretch/>
        </p:blipFill>
        <p:spPr>
          <a:xfrm>
            <a:off x="6429214" y="3966319"/>
            <a:ext cx="2522946" cy="13253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500"/>
                                        <p:tgtEl>
                                          <p:spTgt spid="366"/>
                                        </p:tgtEl>
                                      </p:cBhvr>
                                    </p:animEffect>
                                  </p:childTnLst>
                                </p:cTn>
                              </p:par>
                              <p:par>
                                <p:cTn fill="hold" nodeType="with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500"/>
                                        <p:tgtEl>
                                          <p:spTgt spid="368"/>
                                        </p:tgtEl>
                                      </p:cBhvr>
                                    </p:animEffect>
                                  </p:childTnLst>
                                </p:cTn>
                              </p:par>
                              <p:par>
                                <p:cTn fill="hold" nodeType="with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500"/>
                                        <p:tgtEl>
                                          <p:spTgt spid="3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500"/>
                                        <p:tgtEl>
                                          <p:spTgt spid="360"/>
                                        </p:tgtEl>
                                      </p:cBhvr>
                                    </p:animEffect>
                                  </p:childTnLst>
                                </p:cTn>
                              </p:par>
                              <p:par>
                                <p:cTn fill="hold" nodeType="with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500"/>
                                        <p:tgtEl>
                                          <p:spTgt spid="3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par>
                                <p:cTn fill="hold" nodeType="with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500"/>
                                        <p:tgtEl>
                                          <p:spTgt spid="3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41"/>
                                        </p:tgtEl>
                                        <p:attrNameLst>
                                          <p:attrName>style.visibility</p:attrName>
                                        </p:attrNameLst>
                                      </p:cBhvr>
                                      <p:to>
                                        <p:strVal val="visible"/>
                                      </p:to>
                                    </p:set>
                                    <p:anim calcmode="lin" valueType="num">
                                      <p:cBhvr additive="base">
                                        <p:cTn dur="500"/>
                                        <p:tgtEl>
                                          <p:spTgt spid="341"/>
                                        </p:tgtEl>
                                        <p:attrNameLst>
                                          <p:attrName>ppt_w</p:attrName>
                                        </p:attrNameLst>
                                      </p:cBhvr>
                                      <p:tavLst>
                                        <p:tav fmla="" tm="0">
                                          <p:val>
                                            <p:strVal val="0"/>
                                          </p:val>
                                        </p:tav>
                                        <p:tav fmla="" tm="100000">
                                          <p:val>
                                            <p:strVal val="#ppt_w"/>
                                          </p:val>
                                        </p:tav>
                                      </p:tavLst>
                                    </p:anim>
                                    <p:anim calcmode="lin" valueType="num">
                                      <p:cBhvr additive="base">
                                        <p:cTn dur="500"/>
                                        <p:tgtEl>
                                          <p:spTgt spid="34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45"/>
                                        </p:tgtEl>
                                        <p:attrNameLst>
                                          <p:attrName>style.visibility</p:attrName>
                                        </p:attrNameLst>
                                      </p:cBhvr>
                                      <p:to>
                                        <p:strVal val="visible"/>
                                      </p:to>
                                    </p:set>
                                    <p:anim calcmode="lin" valueType="num">
                                      <p:cBhvr additive="base">
                                        <p:cTn dur="500"/>
                                        <p:tgtEl>
                                          <p:spTgt spid="345"/>
                                        </p:tgtEl>
                                        <p:attrNameLst>
                                          <p:attrName>ppt_w</p:attrName>
                                        </p:attrNameLst>
                                      </p:cBhvr>
                                      <p:tavLst>
                                        <p:tav fmla="" tm="0">
                                          <p:val>
                                            <p:strVal val="0"/>
                                          </p:val>
                                        </p:tav>
                                        <p:tav fmla="" tm="100000">
                                          <p:val>
                                            <p:strVal val="#ppt_w"/>
                                          </p:val>
                                        </p:tav>
                                      </p:tavLst>
                                    </p:anim>
                                    <p:anim calcmode="lin" valueType="num">
                                      <p:cBhvr additive="base">
                                        <p:cTn dur="500"/>
                                        <p:tgtEl>
                                          <p:spTgt spid="34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53"/>
                                        </p:tgtEl>
                                        <p:attrNameLst>
                                          <p:attrName>style.visibility</p:attrName>
                                        </p:attrNameLst>
                                      </p:cBhvr>
                                      <p:to>
                                        <p:strVal val="visible"/>
                                      </p:to>
                                    </p:set>
                                    <p:anim calcmode="lin" valueType="num">
                                      <p:cBhvr additive="base">
                                        <p:cTn dur="500"/>
                                        <p:tgtEl>
                                          <p:spTgt spid="353"/>
                                        </p:tgtEl>
                                        <p:attrNameLst>
                                          <p:attrName>ppt_w</p:attrName>
                                        </p:attrNameLst>
                                      </p:cBhvr>
                                      <p:tavLst>
                                        <p:tav fmla="" tm="0">
                                          <p:val>
                                            <p:strVal val="0"/>
                                          </p:val>
                                        </p:tav>
                                        <p:tav fmla="" tm="100000">
                                          <p:val>
                                            <p:strVal val="#ppt_w"/>
                                          </p:val>
                                        </p:tav>
                                      </p:tavLst>
                                    </p:anim>
                                    <p:anim calcmode="lin" valueType="num">
                                      <p:cBhvr additive="base">
                                        <p:cTn dur="500"/>
                                        <p:tgtEl>
                                          <p:spTgt spid="35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57"/>
                                        </p:tgtEl>
                                        <p:attrNameLst>
                                          <p:attrName>style.visibility</p:attrName>
                                        </p:attrNameLst>
                                      </p:cBhvr>
                                      <p:to>
                                        <p:strVal val="visible"/>
                                      </p:to>
                                    </p:set>
                                    <p:anim calcmode="lin" valueType="num">
                                      <p:cBhvr additive="base">
                                        <p:cTn dur="500"/>
                                        <p:tgtEl>
                                          <p:spTgt spid="357"/>
                                        </p:tgtEl>
                                        <p:attrNameLst>
                                          <p:attrName>ppt_w</p:attrName>
                                        </p:attrNameLst>
                                      </p:cBhvr>
                                      <p:tavLst>
                                        <p:tav fmla="" tm="0">
                                          <p:val>
                                            <p:strVal val="0"/>
                                          </p:val>
                                        </p:tav>
                                        <p:tav fmla="" tm="100000">
                                          <p:val>
                                            <p:strVal val="#ppt_w"/>
                                          </p:val>
                                        </p:tav>
                                      </p:tavLst>
                                    </p:anim>
                                    <p:anim calcmode="lin" valueType="num">
                                      <p:cBhvr additive="base">
                                        <p:cTn dur="500"/>
                                        <p:tgtEl>
                                          <p:spTgt spid="35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12"/>
          <p:cNvSpPr/>
          <p:nvPr/>
        </p:nvSpPr>
        <p:spPr>
          <a:xfrm>
            <a:off x="0" y="0"/>
            <a:ext cx="12191695" cy="857250"/>
          </a:xfrm>
          <a:prstGeom prst="rect">
            <a:avLst/>
          </a:prstGeom>
          <a:solidFill>
            <a:srgbClr val="003366"/>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4" name="Google Shape;374;p12"/>
          <p:cNvSpPr txBox="1"/>
          <p:nvPr/>
        </p:nvSpPr>
        <p:spPr>
          <a:xfrm>
            <a:off x="666733" y="189167"/>
            <a:ext cx="4202882" cy="478914"/>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392">
                <a:solidFill>
                  <a:srgbClr val="FFFFFF"/>
                </a:solidFill>
                <a:latin typeface="Calibri"/>
                <a:ea typeface="Calibri"/>
                <a:cs typeface="Calibri"/>
                <a:sym typeface="Calibri"/>
              </a:rPr>
              <a:t>Conclusion / Call for investment</a:t>
            </a:r>
            <a:endParaRPr b="1" sz="2392">
              <a:solidFill>
                <a:srgbClr val="FFFFFF"/>
              </a:solidFill>
              <a:latin typeface="Calibri"/>
              <a:ea typeface="Calibri"/>
              <a:cs typeface="Calibri"/>
              <a:sym typeface="Calibri"/>
            </a:endParaRPr>
          </a:p>
        </p:txBody>
      </p:sp>
      <p:sp>
        <p:nvSpPr>
          <p:cNvPr id="375" name="Google Shape;375;p12"/>
          <p:cNvSpPr/>
          <p:nvPr/>
        </p:nvSpPr>
        <p:spPr>
          <a:xfrm>
            <a:off x="666733" y="1238249"/>
            <a:ext cx="6286342" cy="1381124"/>
          </a:xfrm>
          <a:prstGeom prst="roundRect">
            <a:avLst>
              <a:gd fmla="val 11034"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p12"/>
          <p:cNvSpPr/>
          <p:nvPr/>
        </p:nvSpPr>
        <p:spPr>
          <a:xfrm>
            <a:off x="904852" y="1638299"/>
            <a:ext cx="571485" cy="571500"/>
          </a:xfrm>
          <a:prstGeom prst="roundRect">
            <a:avLst>
              <a:gd fmla="val 50000" name="adj"/>
            </a:avLst>
          </a:prstGeom>
          <a:solidFill>
            <a:srgbClr val="E6F0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377" name="Google Shape;377;p12"/>
          <p:cNvPicPr preferRelativeResize="0"/>
          <p:nvPr/>
        </p:nvPicPr>
        <p:blipFill rotWithShape="1">
          <a:blip r:embed="rId3">
            <a:alphaModFix/>
          </a:blip>
          <a:srcRect b="0" l="0" r="0" t="0"/>
          <a:stretch/>
        </p:blipFill>
        <p:spPr>
          <a:xfrm>
            <a:off x="1038199" y="1795096"/>
            <a:ext cx="304792" cy="257907"/>
          </a:xfrm>
          <a:prstGeom prst="rect">
            <a:avLst/>
          </a:prstGeom>
          <a:noFill/>
          <a:ln>
            <a:noFill/>
          </a:ln>
        </p:spPr>
      </p:pic>
      <p:sp>
        <p:nvSpPr>
          <p:cNvPr id="378" name="Google Shape;378;p12"/>
          <p:cNvSpPr txBox="1"/>
          <p:nvPr/>
        </p:nvSpPr>
        <p:spPr>
          <a:xfrm>
            <a:off x="1666833" y="1414724"/>
            <a:ext cx="1298176"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Innovation</a:t>
            </a:r>
            <a:endParaRPr b="1" sz="2000">
              <a:solidFill>
                <a:srgbClr val="003366"/>
              </a:solidFill>
              <a:latin typeface="Calibri"/>
              <a:ea typeface="Calibri"/>
              <a:cs typeface="Calibri"/>
              <a:sym typeface="Calibri"/>
            </a:endParaRPr>
          </a:p>
        </p:txBody>
      </p:sp>
      <p:sp>
        <p:nvSpPr>
          <p:cNvPr id="379" name="Google Shape;379;p12"/>
          <p:cNvSpPr txBox="1"/>
          <p:nvPr/>
        </p:nvSpPr>
        <p:spPr>
          <a:xfrm>
            <a:off x="1666833" y="1828317"/>
            <a:ext cx="5048123" cy="572464"/>
          </a:xfrm>
          <a:prstGeom prst="rect">
            <a:avLst/>
          </a:prstGeom>
          <a:noFill/>
          <a:ln>
            <a:noFill/>
          </a:ln>
        </p:spPr>
        <p:txBody>
          <a:bodyPr anchorCtr="0" anchor="ctr" bIns="54850" lIns="73150" spcFirstLastPara="1" rIns="73150" wrap="square" tIns="54850">
            <a:spAutoFit/>
          </a:bodyPr>
          <a:lstStyle/>
          <a:p>
            <a:pPr indent="0" lvl="0" marL="0" marR="0" rtl="0" algn="l">
              <a:lnSpc>
                <a:spcPct val="113750"/>
              </a:lnSpc>
              <a:spcBef>
                <a:spcPts val="0"/>
              </a:spcBef>
              <a:spcAft>
                <a:spcPts val="0"/>
              </a:spcAft>
              <a:buNone/>
            </a:pPr>
            <a:r>
              <a:rPr lang="en-US" sz="1600">
                <a:solidFill>
                  <a:schemeClr val="dk1"/>
                </a:solidFill>
                <a:latin typeface="Calibri"/>
                <a:ea typeface="Calibri"/>
                <a:cs typeface="Calibri"/>
                <a:sym typeface="Calibri"/>
              </a:rPr>
              <a:t>SafeMed is a unique solution to ensure continuity of medical care</a:t>
            </a:r>
            <a:endParaRPr b="0" sz="1600">
              <a:solidFill>
                <a:srgbClr val="555555"/>
              </a:solidFill>
              <a:latin typeface="Calibri"/>
              <a:ea typeface="Calibri"/>
              <a:cs typeface="Calibri"/>
              <a:sym typeface="Calibri"/>
            </a:endParaRPr>
          </a:p>
        </p:txBody>
      </p:sp>
      <p:sp>
        <p:nvSpPr>
          <p:cNvPr id="380" name="Google Shape;380;p12"/>
          <p:cNvSpPr/>
          <p:nvPr/>
        </p:nvSpPr>
        <p:spPr>
          <a:xfrm>
            <a:off x="666733" y="2809875"/>
            <a:ext cx="6286342" cy="1381124"/>
          </a:xfrm>
          <a:prstGeom prst="roundRect">
            <a:avLst>
              <a:gd fmla="val 11034"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1" name="Google Shape;381;p12"/>
          <p:cNvSpPr/>
          <p:nvPr/>
        </p:nvSpPr>
        <p:spPr>
          <a:xfrm>
            <a:off x="904852" y="3219449"/>
            <a:ext cx="571485" cy="571500"/>
          </a:xfrm>
          <a:prstGeom prst="roundRect">
            <a:avLst>
              <a:gd fmla="val 50000" name="adj"/>
            </a:avLst>
          </a:prstGeom>
          <a:solidFill>
            <a:srgbClr val="E6F0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382" name="Google Shape;382;p12"/>
          <p:cNvPicPr preferRelativeResize="0"/>
          <p:nvPr/>
        </p:nvPicPr>
        <p:blipFill rotWithShape="1">
          <a:blip r:embed="rId4">
            <a:alphaModFix/>
          </a:blip>
          <a:srcRect b="0" l="0" r="0" t="0"/>
          <a:stretch/>
        </p:blipFill>
        <p:spPr>
          <a:xfrm>
            <a:off x="1038199" y="3361592"/>
            <a:ext cx="304792" cy="287215"/>
          </a:xfrm>
          <a:prstGeom prst="rect">
            <a:avLst/>
          </a:prstGeom>
          <a:noFill/>
          <a:ln>
            <a:noFill/>
          </a:ln>
        </p:spPr>
      </p:pic>
      <p:sp>
        <p:nvSpPr>
          <p:cNvPr id="383" name="Google Shape;383;p12"/>
          <p:cNvSpPr txBox="1"/>
          <p:nvPr/>
        </p:nvSpPr>
        <p:spPr>
          <a:xfrm>
            <a:off x="1666833" y="2986348"/>
            <a:ext cx="2393412"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Safety and Resilience</a:t>
            </a:r>
            <a:endParaRPr b="1" sz="2000">
              <a:solidFill>
                <a:srgbClr val="003366"/>
              </a:solidFill>
              <a:latin typeface="Calibri"/>
              <a:ea typeface="Calibri"/>
              <a:cs typeface="Calibri"/>
              <a:sym typeface="Calibri"/>
            </a:endParaRPr>
          </a:p>
        </p:txBody>
      </p:sp>
      <p:sp>
        <p:nvSpPr>
          <p:cNvPr id="384" name="Google Shape;384;p12"/>
          <p:cNvSpPr txBox="1"/>
          <p:nvPr/>
        </p:nvSpPr>
        <p:spPr>
          <a:xfrm>
            <a:off x="1685266" y="3383742"/>
            <a:ext cx="5048123" cy="572464"/>
          </a:xfrm>
          <a:prstGeom prst="rect">
            <a:avLst/>
          </a:prstGeom>
          <a:noFill/>
          <a:ln>
            <a:noFill/>
          </a:ln>
        </p:spPr>
        <p:txBody>
          <a:bodyPr anchorCtr="0" anchor="ctr" bIns="54850" lIns="73150" spcFirstLastPara="1" rIns="73150" wrap="square" tIns="54850">
            <a:spAutoFit/>
          </a:bodyPr>
          <a:lstStyle/>
          <a:p>
            <a:pPr indent="0" lvl="0" marL="0" marR="0" rtl="0" algn="l">
              <a:lnSpc>
                <a:spcPct val="113750"/>
              </a:lnSpc>
              <a:spcBef>
                <a:spcPts val="0"/>
              </a:spcBef>
              <a:spcAft>
                <a:spcPts val="0"/>
              </a:spcAft>
              <a:buNone/>
            </a:pPr>
            <a:r>
              <a:rPr lang="en-US" sz="1600">
                <a:solidFill>
                  <a:schemeClr val="dk1"/>
                </a:solidFill>
                <a:latin typeface="Calibri"/>
                <a:ea typeface="Calibri"/>
                <a:cs typeface="Calibri"/>
                <a:sym typeface="Calibri"/>
              </a:rPr>
              <a:t>Reliable protection of patients and medical staff in crisis conditions</a:t>
            </a:r>
            <a:endParaRPr b="0" sz="1600">
              <a:solidFill>
                <a:srgbClr val="555555"/>
              </a:solidFill>
              <a:latin typeface="Calibri"/>
              <a:ea typeface="Calibri"/>
              <a:cs typeface="Calibri"/>
              <a:sym typeface="Calibri"/>
            </a:endParaRPr>
          </a:p>
        </p:txBody>
      </p:sp>
      <p:sp>
        <p:nvSpPr>
          <p:cNvPr id="385" name="Google Shape;385;p12"/>
          <p:cNvSpPr/>
          <p:nvPr/>
        </p:nvSpPr>
        <p:spPr>
          <a:xfrm>
            <a:off x="666733" y="4381499"/>
            <a:ext cx="6286342" cy="1114425"/>
          </a:xfrm>
          <a:prstGeom prst="roundRect">
            <a:avLst>
              <a:gd fmla="val 13675"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6" name="Google Shape;386;p12"/>
          <p:cNvSpPr/>
          <p:nvPr/>
        </p:nvSpPr>
        <p:spPr>
          <a:xfrm>
            <a:off x="904852" y="4648200"/>
            <a:ext cx="571485" cy="571500"/>
          </a:xfrm>
          <a:prstGeom prst="roundRect">
            <a:avLst>
              <a:gd fmla="val 50000" name="adj"/>
            </a:avLst>
          </a:prstGeom>
          <a:solidFill>
            <a:srgbClr val="E6F0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387" name="Google Shape;387;p12"/>
          <p:cNvPicPr preferRelativeResize="0"/>
          <p:nvPr/>
        </p:nvPicPr>
        <p:blipFill rotWithShape="1">
          <a:blip r:embed="rId5">
            <a:alphaModFix/>
          </a:blip>
          <a:srcRect b="0" l="0" r="0" t="0"/>
          <a:stretch/>
        </p:blipFill>
        <p:spPr>
          <a:xfrm>
            <a:off x="1038199" y="4804996"/>
            <a:ext cx="304792" cy="257907"/>
          </a:xfrm>
          <a:prstGeom prst="rect">
            <a:avLst/>
          </a:prstGeom>
          <a:noFill/>
          <a:ln>
            <a:noFill/>
          </a:ln>
        </p:spPr>
      </p:pic>
      <p:sp>
        <p:nvSpPr>
          <p:cNvPr id="388" name="Google Shape;388;p12"/>
          <p:cNvSpPr txBox="1"/>
          <p:nvPr/>
        </p:nvSpPr>
        <p:spPr>
          <a:xfrm>
            <a:off x="1666833" y="4557974"/>
            <a:ext cx="1226682"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Scalability</a:t>
            </a:r>
            <a:endParaRPr b="1" sz="2000">
              <a:solidFill>
                <a:srgbClr val="003366"/>
              </a:solidFill>
              <a:latin typeface="Calibri"/>
              <a:ea typeface="Calibri"/>
              <a:cs typeface="Calibri"/>
              <a:sym typeface="Calibri"/>
            </a:endParaRPr>
          </a:p>
        </p:txBody>
      </p:sp>
      <p:sp>
        <p:nvSpPr>
          <p:cNvPr id="389" name="Google Shape;389;p12"/>
          <p:cNvSpPr txBox="1"/>
          <p:nvPr/>
        </p:nvSpPr>
        <p:spPr>
          <a:xfrm>
            <a:off x="1666833" y="4953634"/>
            <a:ext cx="4866910" cy="341632"/>
          </a:xfrm>
          <a:prstGeom prst="rect">
            <a:avLst/>
          </a:prstGeom>
          <a:noFill/>
          <a:ln>
            <a:noFill/>
          </a:ln>
        </p:spPr>
        <p:txBody>
          <a:bodyPr anchorCtr="0" anchor="ctr" bIns="54850" lIns="73150" spcFirstLastPara="1" rIns="73150" wrap="square" tIns="54850">
            <a:spAutoFit/>
          </a:bodyPr>
          <a:lstStyle/>
          <a:p>
            <a:pPr indent="0" lvl="0" marL="0" marR="0" rtl="0" algn="l">
              <a:lnSpc>
                <a:spcPct val="113750"/>
              </a:lnSpc>
              <a:spcBef>
                <a:spcPts val="0"/>
              </a:spcBef>
              <a:spcAft>
                <a:spcPts val="0"/>
              </a:spcAft>
              <a:buNone/>
            </a:pPr>
            <a:r>
              <a:rPr lang="en-US" sz="1600">
                <a:solidFill>
                  <a:schemeClr val="dk1"/>
                </a:solidFill>
                <a:latin typeface="Calibri"/>
                <a:ea typeface="Calibri"/>
                <a:cs typeface="Calibri"/>
                <a:sym typeface="Calibri"/>
              </a:rPr>
              <a:t>Potential for replication in other hospitals across Ukraine</a:t>
            </a:r>
            <a:endParaRPr b="0" sz="1600">
              <a:solidFill>
                <a:srgbClr val="555555"/>
              </a:solidFill>
              <a:latin typeface="Calibri"/>
              <a:ea typeface="Calibri"/>
              <a:cs typeface="Calibri"/>
              <a:sym typeface="Calibri"/>
            </a:endParaRPr>
          </a:p>
        </p:txBody>
      </p:sp>
      <p:sp>
        <p:nvSpPr>
          <p:cNvPr id="390" name="Google Shape;390;p12"/>
          <p:cNvSpPr/>
          <p:nvPr/>
        </p:nvSpPr>
        <p:spPr>
          <a:xfrm>
            <a:off x="7334066" y="1238250"/>
            <a:ext cx="4190895" cy="4257624"/>
          </a:xfrm>
          <a:prstGeom prst="roundRect">
            <a:avLst>
              <a:gd fmla="val 5454" name="adj"/>
            </a:avLst>
          </a:prstGeom>
          <a:gradFill>
            <a:gsLst>
              <a:gs pos="0">
                <a:srgbClr val="003366"/>
              </a:gs>
              <a:gs pos="100000">
                <a:srgbClr val="0066CC"/>
              </a:gs>
            </a:gsLst>
            <a:lin ang="8100000" scaled="0"/>
          </a:gra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1" name="Google Shape;391;p12"/>
          <p:cNvSpPr/>
          <p:nvPr/>
        </p:nvSpPr>
        <p:spPr>
          <a:xfrm>
            <a:off x="666733" y="5667885"/>
            <a:ext cx="10858228" cy="1023061"/>
          </a:xfrm>
          <a:prstGeom prst="roundRect">
            <a:avLst>
              <a:gd fmla="val 18604"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392" name="Google Shape;392;p12"/>
          <p:cNvSpPr txBox="1"/>
          <p:nvPr/>
        </p:nvSpPr>
        <p:spPr>
          <a:xfrm>
            <a:off x="1207271" y="5679002"/>
            <a:ext cx="3017301" cy="357021"/>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1600">
                <a:solidFill>
                  <a:srgbClr val="003366"/>
                </a:solidFill>
                <a:latin typeface="Calibri"/>
                <a:ea typeface="Calibri"/>
                <a:cs typeface="Calibri"/>
                <a:sym typeface="Calibri"/>
              </a:rPr>
              <a:t>Project Team Contact Information</a:t>
            </a:r>
            <a:endParaRPr b="1" sz="1600">
              <a:solidFill>
                <a:srgbClr val="003366"/>
              </a:solidFill>
              <a:latin typeface="Calibri"/>
              <a:ea typeface="Calibri"/>
              <a:cs typeface="Calibri"/>
              <a:sym typeface="Calibri"/>
            </a:endParaRPr>
          </a:p>
        </p:txBody>
      </p:sp>
      <p:pic>
        <p:nvPicPr>
          <p:cNvPr descr="image.png" id="393" name="Google Shape;393;p12"/>
          <p:cNvPicPr preferRelativeResize="0"/>
          <p:nvPr/>
        </p:nvPicPr>
        <p:blipFill rotWithShape="1">
          <a:blip r:embed="rId6">
            <a:alphaModFix/>
          </a:blip>
          <a:srcRect b="0" l="0" r="0" t="0"/>
          <a:stretch/>
        </p:blipFill>
        <p:spPr>
          <a:xfrm>
            <a:off x="980511" y="5773143"/>
            <a:ext cx="172523" cy="228600"/>
          </a:xfrm>
          <a:prstGeom prst="rect">
            <a:avLst/>
          </a:prstGeom>
          <a:noFill/>
          <a:ln>
            <a:noFill/>
          </a:ln>
        </p:spPr>
      </p:pic>
      <p:sp>
        <p:nvSpPr>
          <p:cNvPr id="394" name="Google Shape;394;p12"/>
          <p:cNvSpPr txBox="1"/>
          <p:nvPr/>
        </p:nvSpPr>
        <p:spPr>
          <a:xfrm>
            <a:off x="980511" y="6044911"/>
            <a:ext cx="272767" cy="280718"/>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0" lang="en-US" sz="1076">
                <a:solidFill>
                  <a:srgbClr val="555555"/>
                </a:solidFill>
                <a:latin typeface="Calibri"/>
                <a:ea typeface="Calibri"/>
                <a:cs typeface="Calibri"/>
                <a:sym typeface="Calibri"/>
              </a:rPr>
              <a:t> </a:t>
            </a:r>
            <a:r>
              <a:rPr lang="en-US" sz="1104">
                <a:solidFill>
                  <a:schemeClr val="dk1"/>
                </a:solidFill>
                <a:latin typeface="Calibri"/>
                <a:ea typeface="Calibri"/>
                <a:cs typeface="Calibri"/>
                <a:sym typeface="Calibri"/>
              </a:rPr>
              <a:t>  </a:t>
            </a:r>
            <a:r>
              <a:rPr b="0" lang="en-US" sz="1076">
                <a:solidFill>
                  <a:srgbClr val="555555"/>
                </a:solidFill>
                <a:latin typeface="Calibri"/>
                <a:ea typeface="Calibri"/>
                <a:cs typeface="Calibri"/>
                <a:sym typeface="Calibri"/>
              </a:rPr>
              <a:t> </a:t>
            </a:r>
            <a:endParaRPr/>
          </a:p>
        </p:txBody>
      </p:sp>
      <p:pic>
        <p:nvPicPr>
          <p:cNvPr descr="image.png" id="395" name="Google Shape;395;p12"/>
          <p:cNvPicPr preferRelativeResize="0"/>
          <p:nvPr/>
        </p:nvPicPr>
        <p:blipFill rotWithShape="1">
          <a:blip r:embed="rId7">
            <a:alphaModFix/>
          </a:blip>
          <a:srcRect b="0" l="0" r="0" t="0"/>
          <a:stretch/>
        </p:blipFill>
        <p:spPr>
          <a:xfrm>
            <a:off x="980511" y="6110471"/>
            <a:ext cx="190495" cy="140073"/>
          </a:xfrm>
          <a:prstGeom prst="rect">
            <a:avLst/>
          </a:prstGeom>
          <a:noFill/>
          <a:ln>
            <a:noFill/>
          </a:ln>
        </p:spPr>
      </p:pic>
      <p:sp>
        <p:nvSpPr>
          <p:cNvPr id="396" name="Google Shape;396;p12"/>
          <p:cNvSpPr txBox="1"/>
          <p:nvPr/>
        </p:nvSpPr>
        <p:spPr>
          <a:xfrm>
            <a:off x="3161681" y="6044911"/>
            <a:ext cx="272767" cy="280718"/>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0" lang="en-US" sz="1076">
                <a:solidFill>
                  <a:srgbClr val="555555"/>
                </a:solidFill>
                <a:latin typeface="Calibri"/>
                <a:ea typeface="Calibri"/>
                <a:cs typeface="Calibri"/>
                <a:sym typeface="Calibri"/>
              </a:rPr>
              <a:t> </a:t>
            </a:r>
            <a:r>
              <a:rPr lang="en-US" sz="1104">
                <a:solidFill>
                  <a:schemeClr val="dk1"/>
                </a:solidFill>
                <a:latin typeface="Calibri"/>
                <a:ea typeface="Calibri"/>
                <a:cs typeface="Calibri"/>
                <a:sym typeface="Calibri"/>
              </a:rPr>
              <a:t>  </a:t>
            </a:r>
            <a:r>
              <a:rPr b="0" lang="en-US" sz="1076">
                <a:solidFill>
                  <a:srgbClr val="555555"/>
                </a:solidFill>
                <a:latin typeface="Calibri"/>
                <a:ea typeface="Calibri"/>
                <a:cs typeface="Calibri"/>
                <a:sym typeface="Calibri"/>
              </a:rPr>
              <a:t> </a:t>
            </a:r>
            <a:endParaRPr/>
          </a:p>
        </p:txBody>
      </p:sp>
      <p:pic>
        <p:nvPicPr>
          <p:cNvPr descr="image.png" id="397" name="Google Shape;397;p12"/>
          <p:cNvPicPr preferRelativeResize="0"/>
          <p:nvPr/>
        </p:nvPicPr>
        <p:blipFill rotWithShape="1">
          <a:blip r:embed="rId8">
            <a:alphaModFix/>
          </a:blip>
          <a:srcRect b="0" l="0" r="0" t="0"/>
          <a:stretch/>
        </p:blipFill>
        <p:spPr>
          <a:xfrm>
            <a:off x="8939958" y="6093661"/>
            <a:ext cx="190495" cy="151279"/>
          </a:xfrm>
          <a:prstGeom prst="rect">
            <a:avLst/>
          </a:prstGeom>
          <a:noFill/>
          <a:ln>
            <a:noFill/>
          </a:ln>
        </p:spPr>
      </p:pic>
      <p:pic>
        <p:nvPicPr>
          <p:cNvPr id="398" name="Google Shape;398;p12"/>
          <p:cNvPicPr preferRelativeResize="0"/>
          <p:nvPr/>
        </p:nvPicPr>
        <p:blipFill rotWithShape="1">
          <a:blip r:embed="rId9">
            <a:alphaModFix/>
          </a:blip>
          <a:srcRect b="0" l="0" r="0" t="0"/>
          <a:stretch/>
        </p:blipFill>
        <p:spPr>
          <a:xfrm>
            <a:off x="7349818" y="2053003"/>
            <a:ext cx="4175143" cy="2758231"/>
          </a:xfrm>
          <a:prstGeom prst="rect">
            <a:avLst/>
          </a:prstGeom>
          <a:noFill/>
          <a:ln>
            <a:noFill/>
          </a:ln>
        </p:spPr>
      </p:pic>
      <p:sp>
        <p:nvSpPr>
          <p:cNvPr id="399" name="Google Shape;399;p12"/>
          <p:cNvSpPr txBox="1"/>
          <p:nvPr/>
        </p:nvSpPr>
        <p:spPr>
          <a:xfrm>
            <a:off x="4885663" y="6044911"/>
            <a:ext cx="272767" cy="280718"/>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0" lang="en-US" sz="1076">
                <a:solidFill>
                  <a:srgbClr val="555555"/>
                </a:solidFill>
                <a:latin typeface="Calibri"/>
                <a:ea typeface="Calibri"/>
                <a:cs typeface="Calibri"/>
                <a:sym typeface="Calibri"/>
              </a:rPr>
              <a:t> </a:t>
            </a:r>
            <a:r>
              <a:rPr lang="en-US" sz="1104">
                <a:solidFill>
                  <a:schemeClr val="dk1"/>
                </a:solidFill>
                <a:latin typeface="Calibri"/>
                <a:ea typeface="Calibri"/>
                <a:cs typeface="Calibri"/>
                <a:sym typeface="Calibri"/>
              </a:rPr>
              <a:t>  </a:t>
            </a:r>
            <a:r>
              <a:rPr b="0" lang="en-US" sz="1076">
                <a:solidFill>
                  <a:srgbClr val="555555"/>
                </a:solidFill>
                <a:latin typeface="Calibri"/>
                <a:ea typeface="Calibri"/>
                <a:cs typeface="Calibri"/>
                <a:sym typeface="Calibri"/>
              </a:rPr>
              <a:t> </a:t>
            </a:r>
            <a:endParaRPr/>
          </a:p>
        </p:txBody>
      </p:sp>
      <p:pic>
        <p:nvPicPr>
          <p:cNvPr descr="image.png" id="400" name="Google Shape;400;p12"/>
          <p:cNvPicPr preferRelativeResize="0"/>
          <p:nvPr/>
        </p:nvPicPr>
        <p:blipFill rotWithShape="1">
          <a:blip r:embed="rId10">
            <a:alphaModFix/>
          </a:blip>
          <a:srcRect b="0" l="0" r="0" t="0"/>
          <a:stretch/>
        </p:blipFill>
        <p:spPr>
          <a:xfrm>
            <a:off x="6142806" y="6088059"/>
            <a:ext cx="190495" cy="162485"/>
          </a:xfrm>
          <a:prstGeom prst="rect">
            <a:avLst/>
          </a:prstGeom>
          <a:noFill/>
          <a:ln>
            <a:noFill/>
          </a:ln>
        </p:spPr>
      </p:pic>
      <p:pic>
        <p:nvPicPr>
          <p:cNvPr descr="image.png" id="401" name="Google Shape;401;p12"/>
          <p:cNvPicPr preferRelativeResize="0"/>
          <p:nvPr/>
        </p:nvPicPr>
        <p:blipFill rotWithShape="1">
          <a:blip r:embed="rId11">
            <a:alphaModFix/>
          </a:blip>
          <a:srcRect b="0" l="0" r="0" t="0"/>
          <a:stretch/>
        </p:blipFill>
        <p:spPr>
          <a:xfrm>
            <a:off x="9149405" y="2632823"/>
            <a:ext cx="609584" cy="512063"/>
          </a:xfrm>
          <a:prstGeom prst="rect">
            <a:avLst/>
          </a:prstGeom>
          <a:noFill/>
          <a:ln>
            <a:noFill/>
          </a:ln>
        </p:spPr>
      </p:pic>
      <p:sp>
        <p:nvSpPr>
          <p:cNvPr id="402" name="Google Shape;402;p12"/>
          <p:cNvSpPr txBox="1"/>
          <p:nvPr/>
        </p:nvSpPr>
        <p:spPr>
          <a:xfrm>
            <a:off x="8254078" y="3385850"/>
            <a:ext cx="2400239" cy="739561"/>
          </a:xfrm>
          <a:prstGeom prst="rect">
            <a:avLst/>
          </a:prstGeom>
          <a:noFill/>
          <a:ln>
            <a:noFill/>
          </a:ln>
        </p:spPr>
        <p:txBody>
          <a:bodyPr anchorCtr="0" anchor="ctr" bIns="54850" lIns="73150" spcFirstLastPara="1" rIns="73150" wrap="square" tIns="54850">
            <a:spAutoFit/>
          </a:bodyPr>
          <a:lstStyle/>
          <a:p>
            <a:pPr indent="0" lvl="0" marL="0" marR="0" rtl="0" algn="ctr">
              <a:lnSpc>
                <a:spcPct val="126750"/>
              </a:lnSpc>
              <a:spcBef>
                <a:spcPts val="0"/>
              </a:spcBef>
              <a:spcAft>
                <a:spcPts val="0"/>
              </a:spcAft>
              <a:buNone/>
            </a:pPr>
            <a:r>
              <a:rPr b="1" lang="en-US" sz="1674">
                <a:solidFill>
                  <a:srgbClr val="FFFFFF"/>
                </a:solidFill>
                <a:latin typeface="Calibri"/>
                <a:ea typeface="Calibri"/>
                <a:cs typeface="Calibri"/>
                <a:sym typeface="Calibri"/>
              </a:rPr>
              <a:t> </a:t>
            </a:r>
            <a:r>
              <a:rPr b="1" lang="en-US" sz="2000">
                <a:solidFill>
                  <a:schemeClr val="lt1"/>
                </a:solidFill>
                <a:latin typeface="Calibri"/>
                <a:ea typeface="Calibri"/>
                <a:cs typeface="Calibri"/>
                <a:sym typeface="Calibri"/>
              </a:rPr>
              <a:t>Investing in the Safety of the Future</a:t>
            </a:r>
            <a:endParaRPr b="1" sz="2000">
              <a:solidFill>
                <a:schemeClr val="lt1"/>
              </a:solidFill>
              <a:latin typeface="Calibri"/>
              <a:ea typeface="Calibri"/>
              <a:cs typeface="Calibri"/>
              <a:sym typeface="Calibri"/>
            </a:endParaRPr>
          </a:p>
        </p:txBody>
      </p:sp>
      <p:sp>
        <p:nvSpPr>
          <p:cNvPr id="403" name="Google Shape;403;p12"/>
          <p:cNvSpPr txBox="1"/>
          <p:nvPr/>
        </p:nvSpPr>
        <p:spPr>
          <a:xfrm>
            <a:off x="6325389" y="5995983"/>
            <a:ext cx="2614569" cy="326243"/>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i="1" lang="en-US" sz="1400">
                <a:solidFill>
                  <a:srgbClr val="494429"/>
                </a:solidFill>
                <a:latin typeface="Calibri"/>
                <a:ea typeface="Calibri"/>
                <a:cs typeface="Calibri"/>
                <a:sym typeface="Calibri"/>
              </a:rPr>
              <a:t> </a:t>
            </a:r>
            <a:r>
              <a:rPr i="1" lang="en-US" sz="1400">
                <a:solidFill>
                  <a:srgbClr val="494429"/>
                </a:solidFill>
                <a:latin typeface="Calibri"/>
                <a:ea typeface="Calibri"/>
                <a:cs typeface="Calibri"/>
                <a:sym typeface="Calibri"/>
              </a:rPr>
              <a:t>  </a:t>
            </a:r>
            <a:r>
              <a:rPr b="1" i="1" lang="en-US" sz="1400">
                <a:solidFill>
                  <a:srgbClr val="494429"/>
                </a:solidFill>
                <a:latin typeface="Calibri"/>
                <a:ea typeface="Calibri"/>
                <a:cs typeface="Calibri"/>
                <a:sym typeface="Calibri"/>
              </a:rPr>
              <a:t> </a:t>
            </a:r>
            <a:r>
              <a:rPr i="1" lang="en-US" sz="1400">
                <a:solidFill>
                  <a:schemeClr val="dk1"/>
                </a:solidFill>
                <a:latin typeface="Calibri"/>
                <a:ea typeface="Calibri"/>
                <a:cs typeface="Calibri"/>
                <a:sym typeface="Calibri"/>
              </a:rPr>
              <a:t>invest_shostka@ukr.net</a:t>
            </a:r>
            <a:r>
              <a:rPr b="1" i="1" lang="en-US" sz="1400">
                <a:solidFill>
                  <a:srgbClr val="494429"/>
                </a:solidFill>
                <a:latin typeface="Calibri"/>
                <a:ea typeface="Calibri"/>
                <a:cs typeface="Calibri"/>
                <a:sym typeface="Calibri"/>
              </a:rPr>
              <a:t> </a:t>
            </a:r>
            <a:endParaRPr/>
          </a:p>
        </p:txBody>
      </p:sp>
      <p:sp>
        <p:nvSpPr>
          <p:cNvPr id="404" name="Google Shape;404;p12"/>
          <p:cNvSpPr txBox="1"/>
          <p:nvPr/>
        </p:nvSpPr>
        <p:spPr>
          <a:xfrm>
            <a:off x="9081953" y="6210797"/>
            <a:ext cx="1335558" cy="331629"/>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1435">
                <a:solidFill>
                  <a:srgbClr val="494429"/>
                </a:solidFill>
                <a:latin typeface="Calibri"/>
                <a:ea typeface="Calibri"/>
                <a:cs typeface="Calibri"/>
                <a:sym typeface="Calibri"/>
              </a:rPr>
              <a:t> </a:t>
            </a:r>
            <a:r>
              <a:rPr lang="en-US" sz="1104">
                <a:solidFill>
                  <a:srgbClr val="494429"/>
                </a:solidFill>
                <a:latin typeface="Calibri"/>
                <a:ea typeface="Calibri"/>
                <a:cs typeface="Calibri"/>
                <a:sym typeface="Calibri"/>
              </a:rPr>
              <a:t>  </a:t>
            </a:r>
            <a:r>
              <a:rPr b="1" lang="en-US" sz="1435">
                <a:solidFill>
                  <a:srgbClr val="494429"/>
                </a:solidFill>
                <a:latin typeface="Calibri"/>
                <a:ea typeface="Calibri"/>
                <a:cs typeface="Calibri"/>
                <a:sym typeface="Calibri"/>
              </a:rPr>
              <a:t> </a:t>
            </a:r>
            <a:r>
              <a:rPr b="1" i="1" lang="en-US" sz="1400">
                <a:solidFill>
                  <a:srgbClr val="494429"/>
                </a:solidFill>
                <a:latin typeface="Calibri"/>
                <a:ea typeface="Calibri"/>
                <a:cs typeface="Calibri"/>
                <a:sym typeface="Calibri"/>
              </a:rPr>
              <a:t>80544972267</a:t>
            </a:r>
            <a:r>
              <a:rPr b="1" lang="en-US" sz="1200">
                <a:solidFill>
                  <a:srgbClr val="595959"/>
                </a:solidFill>
                <a:latin typeface="Calibri"/>
                <a:ea typeface="Calibri"/>
                <a:cs typeface="Calibri"/>
                <a:sym typeface="Calibri"/>
              </a:rPr>
              <a:t> </a:t>
            </a:r>
            <a:endParaRPr/>
          </a:p>
        </p:txBody>
      </p:sp>
      <p:sp>
        <p:nvSpPr>
          <p:cNvPr id="405" name="Google Shape;405;p12"/>
          <p:cNvSpPr/>
          <p:nvPr/>
        </p:nvSpPr>
        <p:spPr>
          <a:xfrm>
            <a:off x="1279069" y="6048203"/>
            <a:ext cx="4822667" cy="405247"/>
          </a:xfrm>
          <a:prstGeom prst="rect">
            <a:avLst/>
          </a:prstGeom>
          <a:solidFill>
            <a:srgbClr val="F8F9FA"/>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494429"/>
              </a:buClr>
              <a:buSzPts val="1400"/>
              <a:buFont typeface="Arial"/>
              <a:buNone/>
            </a:pPr>
            <a:r>
              <a:rPr b="1" i="1" lang="en-US" sz="1400" u="none" cap="none" strike="noStrike">
                <a:solidFill>
                  <a:srgbClr val="494429"/>
                </a:solidFill>
                <a:latin typeface="Arial"/>
                <a:ea typeface="Arial"/>
                <a:cs typeface="Arial"/>
                <a:sym typeface="Arial"/>
              </a:rPr>
              <a:t>41100, Sumy region, Shostka city, Sadovy Bulvar st., 14; </a:t>
            </a:r>
            <a:endParaRPr b="1" i="1" sz="1400" u="none" cap="none" strike="noStrike">
              <a:solidFill>
                <a:srgbClr val="494429"/>
              </a:solidFill>
              <a:latin typeface="Arial"/>
              <a:ea typeface="Arial"/>
              <a:cs typeface="Arial"/>
              <a:sym typeface="Arial"/>
            </a:endParaRPr>
          </a:p>
          <a:p>
            <a:pPr indent="0" lvl="0" marL="0" marR="0" rtl="0" algn="l">
              <a:spcBef>
                <a:spcPts val="0"/>
              </a:spcBef>
              <a:spcAft>
                <a:spcPts val="0"/>
              </a:spcAft>
              <a:buNone/>
            </a:pPr>
            <a:r>
              <a:rPr b="1" i="1" lang="en-US" sz="1400">
                <a:solidFill>
                  <a:srgbClr val="494429"/>
                </a:solidFill>
                <a:latin typeface="Arial"/>
                <a:ea typeface="Arial"/>
                <a:cs typeface="Arial"/>
                <a:sym typeface="Arial"/>
              </a:rPr>
              <a:t>  Myroslava Lyashka st.,1</a:t>
            </a:r>
            <a:endParaRPr b="1" i="1" sz="1400" u="none" cap="none" strike="noStrike">
              <a:solidFill>
                <a:srgbClr val="494429"/>
              </a:solidFill>
              <a:latin typeface="Arial"/>
              <a:ea typeface="Arial"/>
              <a:cs typeface="Arial"/>
              <a:sym typeface="Arial"/>
            </a:endParaRPr>
          </a:p>
        </p:txBody>
      </p:sp>
      <p:sp>
        <p:nvSpPr>
          <p:cNvPr id="406" name="Google Shape;406;p12"/>
          <p:cNvSpPr txBox="1"/>
          <p:nvPr/>
        </p:nvSpPr>
        <p:spPr>
          <a:xfrm>
            <a:off x="6342155" y="5782617"/>
            <a:ext cx="1595802" cy="331629"/>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1400">
                <a:solidFill>
                  <a:srgbClr val="7F7F7F"/>
                </a:solidFill>
                <a:latin typeface="Calibri"/>
                <a:ea typeface="Calibri"/>
                <a:cs typeface="Calibri"/>
                <a:sym typeface="Calibri"/>
              </a:rPr>
              <a:t> </a:t>
            </a:r>
            <a:r>
              <a:rPr lang="en-US" sz="1400">
                <a:solidFill>
                  <a:srgbClr val="7F7F7F"/>
                </a:solidFill>
                <a:latin typeface="Calibri"/>
                <a:ea typeface="Calibri"/>
                <a:cs typeface="Calibri"/>
                <a:sym typeface="Calibri"/>
              </a:rPr>
              <a:t>  </a:t>
            </a:r>
            <a:r>
              <a:rPr b="1" lang="en-US" sz="1400">
                <a:solidFill>
                  <a:srgbClr val="7F7F7F"/>
                </a:solidFill>
                <a:latin typeface="Calibri"/>
                <a:ea typeface="Calibri"/>
                <a:cs typeface="Calibri"/>
                <a:sym typeface="Calibri"/>
              </a:rPr>
              <a:t> </a:t>
            </a:r>
            <a:r>
              <a:rPr b="1" i="1" lang="en-US" sz="1400">
                <a:solidFill>
                  <a:srgbClr val="494429"/>
                </a:solidFill>
                <a:latin typeface="Calibri"/>
                <a:ea typeface="Calibri"/>
                <a:cs typeface="Calibri"/>
                <a:sym typeface="Calibri"/>
              </a:rPr>
              <a:t>ispsh@ukr.net </a:t>
            </a:r>
            <a:endParaRPr/>
          </a:p>
        </p:txBody>
      </p:sp>
      <p:sp>
        <p:nvSpPr>
          <p:cNvPr id="407" name="Google Shape;407;p12"/>
          <p:cNvSpPr txBox="1"/>
          <p:nvPr/>
        </p:nvSpPr>
        <p:spPr>
          <a:xfrm>
            <a:off x="9027451" y="5803392"/>
            <a:ext cx="1401281" cy="326243"/>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1200">
                <a:solidFill>
                  <a:srgbClr val="003366"/>
                </a:solidFill>
                <a:latin typeface="Calibri"/>
                <a:ea typeface="Calibri"/>
                <a:cs typeface="Calibri"/>
                <a:sym typeface="Calibri"/>
              </a:rPr>
              <a:t> </a:t>
            </a:r>
            <a:r>
              <a:rPr lang="en-US" sz="1200">
                <a:solidFill>
                  <a:schemeClr val="dk1"/>
                </a:solidFill>
                <a:latin typeface="Calibri"/>
                <a:ea typeface="Calibri"/>
                <a:cs typeface="Calibri"/>
                <a:sym typeface="Calibri"/>
              </a:rPr>
              <a:t> </a:t>
            </a:r>
            <a:r>
              <a:rPr lang="en-US" sz="1200">
                <a:solidFill>
                  <a:srgbClr val="7F7F7F"/>
                </a:solidFill>
                <a:latin typeface="Calibri"/>
                <a:ea typeface="Calibri"/>
                <a:cs typeface="Calibri"/>
                <a:sym typeface="Calibri"/>
              </a:rPr>
              <a:t> </a:t>
            </a:r>
            <a:r>
              <a:rPr b="1" lang="en-US" sz="1200">
                <a:solidFill>
                  <a:srgbClr val="7F7F7F"/>
                </a:solidFill>
                <a:latin typeface="Calibri"/>
                <a:ea typeface="Calibri"/>
                <a:cs typeface="Calibri"/>
                <a:sym typeface="Calibri"/>
              </a:rPr>
              <a:t> </a:t>
            </a:r>
            <a:r>
              <a:rPr b="1" i="1" lang="en-US" sz="1400">
                <a:solidFill>
                  <a:srgbClr val="494429"/>
                </a:solidFill>
                <a:latin typeface="Calibri"/>
                <a:ea typeface="Calibri"/>
                <a:cs typeface="Calibri"/>
                <a:sym typeface="Calibri"/>
              </a:rPr>
              <a:t>05449-2-24-04</a:t>
            </a:r>
            <a:r>
              <a:rPr b="1" lang="en-US" sz="1200">
                <a:solidFill>
                  <a:srgbClr val="494429"/>
                </a:solidFill>
                <a:latin typeface="Calibri"/>
                <a:ea typeface="Calibri"/>
                <a:cs typeface="Calibri"/>
                <a:sym typeface="Calibri"/>
              </a:rPr>
              <a:t> </a:t>
            </a:r>
            <a:endParaRPr/>
          </a:p>
        </p:txBody>
      </p:sp>
      <p:sp>
        <p:nvSpPr>
          <p:cNvPr id="408" name="Google Shape;408;p12"/>
          <p:cNvSpPr txBox="1"/>
          <p:nvPr/>
        </p:nvSpPr>
        <p:spPr>
          <a:xfrm>
            <a:off x="6333301" y="6210797"/>
            <a:ext cx="1595802" cy="331629"/>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1435">
                <a:solidFill>
                  <a:srgbClr val="494429"/>
                </a:solidFill>
                <a:latin typeface="Calibri"/>
                <a:ea typeface="Calibri"/>
                <a:cs typeface="Calibri"/>
                <a:sym typeface="Calibri"/>
              </a:rPr>
              <a:t> </a:t>
            </a:r>
            <a:r>
              <a:rPr lang="en-US" sz="1104">
                <a:solidFill>
                  <a:srgbClr val="494429"/>
                </a:solidFill>
                <a:latin typeface="Calibri"/>
                <a:ea typeface="Calibri"/>
                <a:cs typeface="Calibri"/>
                <a:sym typeface="Calibri"/>
              </a:rPr>
              <a:t>  </a:t>
            </a:r>
            <a:r>
              <a:rPr b="1" lang="en-US" sz="1435">
                <a:solidFill>
                  <a:srgbClr val="494429"/>
                </a:solidFill>
                <a:latin typeface="Calibri"/>
                <a:ea typeface="Calibri"/>
                <a:cs typeface="Calibri"/>
                <a:sym typeface="Calibri"/>
              </a:rPr>
              <a:t> </a:t>
            </a:r>
            <a:r>
              <a:rPr b="1" i="1" lang="en-US" sz="1400">
                <a:solidFill>
                  <a:srgbClr val="494429"/>
                </a:solidFill>
                <a:latin typeface="Calibri"/>
                <a:ea typeface="Calibri"/>
                <a:cs typeface="Calibri"/>
                <a:sym typeface="Calibri"/>
              </a:rPr>
              <a:t>shostka.crl@i.ua </a:t>
            </a:r>
            <a:endParaRPr/>
          </a:p>
        </p:txBody>
      </p:sp>
      <p:sp>
        <p:nvSpPr>
          <p:cNvPr id="409" name="Google Shape;409;p12"/>
          <p:cNvSpPr/>
          <p:nvPr/>
        </p:nvSpPr>
        <p:spPr>
          <a:xfrm>
            <a:off x="9122541" y="6021773"/>
            <a:ext cx="14510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400">
                <a:solidFill>
                  <a:srgbClr val="494429"/>
                </a:solidFill>
                <a:latin typeface="Calibri"/>
                <a:ea typeface="Calibri"/>
                <a:cs typeface="Calibri"/>
                <a:sym typeface="Calibri"/>
              </a:rPr>
              <a:t>+380977172155 </a:t>
            </a:r>
            <a:r>
              <a:rPr b="1" lang="en-US" sz="1400">
                <a:solidFill>
                  <a:srgbClr val="494429"/>
                </a:solidFill>
                <a:latin typeface="Calibri"/>
                <a:ea typeface="Calibri"/>
                <a:cs typeface="Calibri"/>
                <a:sym typeface="Calibri"/>
              </a:rPr>
              <a:t> </a:t>
            </a:r>
            <a:endParaRPr sz="1400">
              <a:solidFill>
                <a:srgbClr val="494429"/>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2000"/>
                                        <p:tgtEl>
                                          <p:spTgt spid="3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77"/>
                                        </p:tgtEl>
                                        <p:attrNameLst>
                                          <p:attrName>style.visibility</p:attrName>
                                        </p:attrNameLst>
                                      </p:cBhvr>
                                      <p:to>
                                        <p:strVal val="visible"/>
                                      </p:to>
                                    </p:set>
                                    <p:anim calcmode="lin" valueType="num">
                                      <p:cBhvr additive="base">
                                        <p:cTn dur="500"/>
                                        <p:tgtEl>
                                          <p:spTgt spid="377"/>
                                        </p:tgtEl>
                                        <p:attrNameLst>
                                          <p:attrName>ppt_w</p:attrName>
                                        </p:attrNameLst>
                                      </p:cBhvr>
                                      <p:tavLst>
                                        <p:tav fmla="" tm="0">
                                          <p:val>
                                            <p:strVal val="0"/>
                                          </p:val>
                                        </p:tav>
                                        <p:tav fmla="" tm="100000">
                                          <p:val>
                                            <p:strVal val="#ppt_w"/>
                                          </p:val>
                                        </p:tav>
                                      </p:tavLst>
                                    </p:anim>
                                    <p:anim calcmode="lin" valueType="num">
                                      <p:cBhvr additive="base">
                                        <p:cTn dur="500"/>
                                        <p:tgtEl>
                                          <p:spTgt spid="37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82"/>
                                        </p:tgtEl>
                                        <p:attrNameLst>
                                          <p:attrName>style.visibility</p:attrName>
                                        </p:attrNameLst>
                                      </p:cBhvr>
                                      <p:to>
                                        <p:strVal val="visible"/>
                                      </p:to>
                                    </p:set>
                                    <p:anim calcmode="lin" valueType="num">
                                      <p:cBhvr additive="base">
                                        <p:cTn dur="500"/>
                                        <p:tgtEl>
                                          <p:spTgt spid="382"/>
                                        </p:tgtEl>
                                        <p:attrNameLst>
                                          <p:attrName>ppt_w</p:attrName>
                                        </p:attrNameLst>
                                      </p:cBhvr>
                                      <p:tavLst>
                                        <p:tav fmla="" tm="0">
                                          <p:val>
                                            <p:strVal val="0"/>
                                          </p:val>
                                        </p:tav>
                                        <p:tav fmla="" tm="100000">
                                          <p:val>
                                            <p:strVal val="#ppt_w"/>
                                          </p:val>
                                        </p:tav>
                                      </p:tavLst>
                                    </p:anim>
                                    <p:anim calcmode="lin" valueType="num">
                                      <p:cBhvr additive="base">
                                        <p:cTn dur="500"/>
                                        <p:tgtEl>
                                          <p:spTgt spid="38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87"/>
                                        </p:tgtEl>
                                        <p:attrNameLst>
                                          <p:attrName>style.visibility</p:attrName>
                                        </p:attrNameLst>
                                      </p:cBhvr>
                                      <p:to>
                                        <p:strVal val="visible"/>
                                      </p:to>
                                    </p:set>
                                    <p:anim calcmode="lin" valueType="num">
                                      <p:cBhvr additive="base">
                                        <p:cTn dur="500"/>
                                        <p:tgtEl>
                                          <p:spTgt spid="387"/>
                                        </p:tgtEl>
                                        <p:attrNameLst>
                                          <p:attrName>ppt_w</p:attrName>
                                        </p:attrNameLst>
                                      </p:cBhvr>
                                      <p:tavLst>
                                        <p:tav fmla="" tm="0">
                                          <p:val>
                                            <p:strVal val="0"/>
                                          </p:val>
                                        </p:tav>
                                        <p:tav fmla="" tm="100000">
                                          <p:val>
                                            <p:strVal val="#ppt_w"/>
                                          </p:val>
                                        </p:tav>
                                      </p:tavLst>
                                    </p:anim>
                                    <p:anim calcmode="lin" valueType="num">
                                      <p:cBhvr additive="base">
                                        <p:cTn dur="500"/>
                                        <p:tgtEl>
                                          <p:spTgt spid="38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par>
                                <p:cTn fill="hold" nodeType="with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500"/>
                                        <p:tgtEl>
                                          <p:spTgt spid="394"/>
                                        </p:tgtEl>
                                      </p:cBhvr>
                                    </p:animEffect>
                                  </p:childTnLst>
                                </p:cTn>
                              </p:par>
                              <p:par>
                                <p:cTn fill="hold" nodeType="with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500"/>
                                        <p:tgtEl>
                                          <p:spTgt spid="396"/>
                                        </p:tgtEl>
                                      </p:cBhvr>
                                    </p:animEffect>
                                  </p:childTnLst>
                                </p:cTn>
                              </p:par>
                              <p:par>
                                <p:cTn fill="hold" nodeType="with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500"/>
                                        <p:tgtEl>
                                          <p:spTgt spid="3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
                                        <p:tgtEl>
                                          <p:spTgt spid="4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500"/>
                                        <p:tgtEl>
                                          <p:spTgt spid="4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500"/>
                                        <p:tgtEl>
                                          <p:spTgt spid="4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500"/>
                                        <p:tgtEl>
                                          <p:spTgt spid="4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500"/>
                                        <p:tgtEl>
                                          <p:spTgt spid="4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13"/>
          <p:cNvPicPr preferRelativeResize="0"/>
          <p:nvPr/>
        </p:nvPicPr>
        <p:blipFill rotWithShape="1">
          <a:blip r:embed="rId3">
            <a:alphaModFix/>
          </a:blip>
          <a:srcRect b="0" l="0" r="0" t="0"/>
          <a:stretch/>
        </p:blipFill>
        <p:spPr>
          <a:xfrm>
            <a:off x="4860963" y="2396297"/>
            <a:ext cx="4707127" cy="4223128"/>
          </a:xfrm>
          <a:prstGeom prst="rect">
            <a:avLst/>
          </a:prstGeom>
          <a:noFill/>
          <a:ln>
            <a:noFill/>
          </a:ln>
          <a:effectLst>
            <a:outerShdw blurRad="50800" rotWithShape="0" algn="tl" dir="2700000" dist="38100">
              <a:srgbClr val="000000">
                <a:alpha val="40000"/>
              </a:srgbClr>
            </a:outerShdw>
          </a:effectLst>
        </p:spPr>
      </p:pic>
      <p:sp>
        <p:nvSpPr>
          <p:cNvPr id="416" name="Google Shape;416;p13"/>
          <p:cNvSpPr/>
          <p:nvPr/>
        </p:nvSpPr>
        <p:spPr>
          <a:xfrm rot="-8520000">
            <a:off x="9692632" y="229928"/>
            <a:ext cx="2079625" cy="2079625"/>
          </a:xfrm>
          <a:prstGeom prst="ellipse">
            <a:avLst/>
          </a:prstGeom>
          <a:gradFill>
            <a:gsLst>
              <a:gs pos="0">
                <a:srgbClr val="D1DCF2">
                  <a:alpha val="13333"/>
                </a:srgbClr>
              </a:gs>
              <a:gs pos="25000">
                <a:srgbClr val="B3CBF9">
                  <a:alpha val="45490"/>
                </a:srgbClr>
              </a:gs>
              <a:gs pos="66000">
                <a:srgbClr val="94B9FF">
                  <a:alpha val="76470"/>
                </a:srgbClr>
              </a:gs>
              <a:gs pos="100000">
                <a:srgbClr val="94B9FF">
                  <a:alpha val="9333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17" name="Google Shape;417;p13"/>
          <p:cNvSpPr/>
          <p:nvPr/>
        </p:nvSpPr>
        <p:spPr>
          <a:xfrm rot="-8520000">
            <a:off x="10614025" y="-642620"/>
            <a:ext cx="2079625" cy="2079625"/>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18" name="Google Shape;418;p13"/>
          <p:cNvSpPr/>
          <p:nvPr/>
        </p:nvSpPr>
        <p:spPr>
          <a:xfrm>
            <a:off x="9122410" y="4891405"/>
            <a:ext cx="2331720" cy="429260"/>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pic>
        <p:nvPicPr>
          <p:cNvPr id="419" name="Google Shape;419;p13"/>
          <p:cNvPicPr preferRelativeResize="0"/>
          <p:nvPr/>
        </p:nvPicPr>
        <p:blipFill rotWithShape="1">
          <a:blip r:embed="rId4">
            <a:alphaModFix/>
          </a:blip>
          <a:srcRect b="0" l="0" r="0" t="0"/>
          <a:stretch/>
        </p:blipFill>
        <p:spPr>
          <a:xfrm>
            <a:off x="239043" y="384617"/>
            <a:ext cx="5149901" cy="4023360"/>
          </a:xfrm>
          <a:prstGeom prst="rect">
            <a:avLst/>
          </a:prstGeom>
          <a:noFill/>
          <a:ln>
            <a:noFill/>
          </a:ln>
          <a:effectLst>
            <a:outerShdw blurRad="50800" rotWithShape="0" algn="tl" dir="2700000" dist="38100">
              <a:srgbClr val="000000">
                <a:alpha val="40000"/>
              </a:srgbClr>
            </a:outerShdw>
          </a:effectLst>
        </p:spPr>
      </p:pic>
      <p:sp>
        <p:nvSpPr>
          <p:cNvPr id="420" name="Google Shape;420;p13"/>
          <p:cNvSpPr/>
          <p:nvPr/>
        </p:nvSpPr>
        <p:spPr>
          <a:xfrm>
            <a:off x="4299429" y="384617"/>
            <a:ext cx="7653528" cy="1770245"/>
          </a:xfrm>
          <a:prstGeom prst="rect">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2D54A0"/>
              </a:buClr>
              <a:buSzPts val="5400"/>
              <a:buFont typeface="Lucida Sans"/>
              <a:buNone/>
            </a:pPr>
            <a:r>
              <a:rPr b="1" lang="en-US" sz="5400">
                <a:solidFill>
                  <a:srgbClr val="2D54A0"/>
                </a:solidFill>
                <a:latin typeface="Lucida Sans"/>
                <a:ea typeface="Lucida Sans"/>
                <a:cs typeface="Lucida Sans"/>
                <a:sym typeface="Lucida Sans"/>
              </a:rPr>
              <a:t>ART- UNDERGROUND- CENTER</a:t>
            </a:r>
            <a:endParaRPr sz="1800">
              <a:solidFill>
                <a:schemeClr val="dk1"/>
              </a:solidFill>
              <a:latin typeface="Calibri"/>
              <a:ea typeface="Calibri"/>
              <a:cs typeface="Calibri"/>
              <a:sym typeface="Calibri"/>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14"/>
          <p:cNvSpPr/>
          <p:nvPr/>
        </p:nvSpPr>
        <p:spPr>
          <a:xfrm rot="-3540000">
            <a:off x="2304715" y="367502"/>
            <a:ext cx="1172990" cy="1206508"/>
          </a:xfrm>
          <a:prstGeom prst="ellipse">
            <a:avLst/>
          </a:prstGeom>
          <a:gradFill>
            <a:gsLst>
              <a:gs pos="0">
                <a:srgbClr val="D1DCF2">
                  <a:alpha val="13333"/>
                </a:srgbClr>
              </a:gs>
              <a:gs pos="22000">
                <a:srgbClr val="B3CBF9">
                  <a:alpha val="80392"/>
                </a:srgbClr>
              </a:gs>
              <a:gs pos="45000">
                <a:srgbClr val="94B9FF">
                  <a:alpha val="80000"/>
                </a:srgbClr>
              </a:gs>
              <a:gs pos="66000">
                <a:srgbClr val="94B9FF">
                  <a:alpha val="93333"/>
                </a:srgbClr>
              </a:gs>
              <a:gs pos="100000">
                <a:srgbClr val="94B9FF">
                  <a:alpha val="9333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27" name="Google Shape;427;p14"/>
          <p:cNvSpPr/>
          <p:nvPr/>
        </p:nvSpPr>
        <p:spPr>
          <a:xfrm rot="-3540000">
            <a:off x="8120703" y="4607799"/>
            <a:ext cx="1767491" cy="1843166"/>
          </a:xfrm>
          <a:prstGeom prst="ellipse">
            <a:avLst/>
          </a:prstGeom>
          <a:gradFill>
            <a:gsLst>
              <a:gs pos="0">
                <a:srgbClr val="D1DCF2">
                  <a:alpha val="13333"/>
                </a:srgbClr>
              </a:gs>
              <a:gs pos="22000">
                <a:srgbClr val="B3CBF9">
                  <a:alpha val="80392"/>
                </a:srgbClr>
              </a:gs>
              <a:gs pos="45000">
                <a:srgbClr val="94B9FF">
                  <a:alpha val="80000"/>
                </a:srgbClr>
              </a:gs>
              <a:gs pos="66000">
                <a:srgbClr val="94B9FF">
                  <a:alpha val="93333"/>
                </a:srgbClr>
              </a:gs>
              <a:gs pos="100000">
                <a:srgbClr val="94B9FF">
                  <a:alpha val="9333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https://kimi-img.moonshot.cn/pub/slides/slides_tmpl/image/25-08-27-19:57:29-d2nf5a98bjvh7rlivrvg.png" id="428" name="Google Shape;428;p14"/>
          <p:cNvPicPr preferRelativeResize="0"/>
          <p:nvPr/>
        </p:nvPicPr>
        <p:blipFill rotWithShape="1">
          <a:blip r:embed="rId3">
            <a:alphaModFix/>
          </a:blip>
          <a:srcRect b="9520" l="20059" r="0" t="9520"/>
          <a:stretch/>
        </p:blipFill>
        <p:spPr>
          <a:xfrm>
            <a:off x="0" y="267350"/>
            <a:ext cx="6862885" cy="6857999"/>
          </a:xfrm>
          <a:prstGeom prst="rect">
            <a:avLst/>
          </a:prstGeom>
          <a:noFill/>
          <a:ln>
            <a:noFill/>
          </a:ln>
        </p:spPr>
      </p:pic>
      <p:sp>
        <p:nvSpPr>
          <p:cNvPr id="429" name="Google Shape;429;p14"/>
          <p:cNvSpPr/>
          <p:nvPr/>
        </p:nvSpPr>
        <p:spPr>
          <a:xfrm>
            <a:off x="5069809" y="1646873"/>
            <a:ext cx="4559935" cy="633730"/>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30" name="Google Shape;430;p14"/>
          <p:cNvSpPr/>
          <p:nvPr/>
        </p:nvSpPr>
        <p:spPr>
          <a:xfrm>
            <a:off x="5194269" y="1773873"/>
            <a:ext cx="513080" cy="43116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31" name="Google Shape;431;p14"/>
          <p:cNvSpPr/>
          <p:nvPr/>
        </p:nvSpPr>
        <p:spPr>
          <a:xfrm>
            <a:off x="5223666" y="3062620"/>
            <a:ext cx="4559935" cy="633730"/>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32" name="Google Shape;432;p14"/>
          <p:cNvSpPr/>
          <p:nvPr/>
        </p:nvSpPr>
        <p:spPr>
          <a:xfrm>
            <a:off x="5328441" y="3151520"/>
            <a:ext cx="469265" cy="469265"/>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33" name="Google Shape;433;p14"/>
          <p:cNvSpPr/>
          <p:nvPr/>
        </p:nvSpPr>
        <p:spPr>
          <a:xfrm>
            <a:off x="5327171" y="3182635"/>
            <a:ext cx="513080" cy="43116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34" name="Google Shape;434;p14"/>
          <p:cNvSpPr/>
          <p:nvPr/>
        </p:nvSpPr>
        <p:spPr>
          <a:xfrm>
            <a:off x="5070444" y="4526280"/>
            <a:ext cx="4559300" cy="633730"/>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35" name="Google Shape;435;p14"/>
          <p:cNvSpPr/>
          <p:nvPr/>
        </p:nvSpPr>
        <p:spPr>
          <a:xfrm>
            <a:off x="5175219" y="4615180"/>
            <a:ext cx="469265" cy="469265"/>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36" name="Google Shape;436;p14"/>
          <p:cNvSpPr/>
          <p:nvPr/>
        </p:nvSpPr>
        <p:spPr>
          <a:xfrm>
            <a:off x="5173949" y="4646295"/>
            <a:ext cx="513080" cy="43116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37" name="Google Shape;437;p14"/>
          <p:cNvSpPr/>
          <p:nvPr/>
        </p:nvSpPr>
        <p:spPr>
          <a:xfrm rot="-7980000">
            <a:off x="1092835" y="1878330"/>
            <a:ext cx="3207385" cy="3219450"/>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38" name="Google Shape;438;p14"/>
          <p:cNvSpPr/>
          <p:nvPr/>
        </p:nvSpPr>
        <p:spPr>
          <a:xfrm>
            <a:off x="560705" y="2338705"/>
            <a:ext cx="2174240" cy="97599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000000"/>
                </a:solidFill>
                <a:latin typeface="Arial"/>
                <a:ea typeface="Arial"/>
                <a:cs typeface="Arial"/>
                <a:sym typeface="Arial"/>
              </a:rPr>
              <a:t> </a:t>
            </a:r>
            <a:endParaRPr sz="1600">
              <a:solidFill>
                <a:schemeClr val="dk1"/>
              </a:solidFill>
              <a:latin typeface="Calibri"/>
              <a:ea typeface="Calibri"/>
              <a:cs typeface="Calibri"/>
              <a:sym typeface="Calibri"/>
            </a:endParaRPr>
          </a:p>
        </p:txBody>
      </p:sp>
      <p:sp>
        <p:nvSpPr>
          <p:cNvPr id="439" name="Google Shape;439;p14"/>
          <p:cNvSpPr/>
          <p:nvPr/>
        </p:nvSpPr>
        <p:spPr>
          <a:xfrm>
            <a:off x="4876800" y="5490210"/>
            <a:ext cx="4559935" cy="633730"/>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40" name="Google Shape;440;p14"/>
          <p:cNvSpPr/>
          <p:nvPr/>
        </p:nvSpPr>
        <p:spPr>
          <a:xfrm rot="-6840000">
            <a:off x="1065530" y="5008245"/>
            <a:ext cx="215900" cy="215900"/>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41" name="Google Shape;441;p14"/>
          <p:cNvSpPr/>
          <p:nvPr/>
        </p:nvSpPr>
        <p:spPr>
          <a:xfrm rot="-3540000">
            <a:off x="11137869" y="2050098"/>
            <a:ext cx="219710" cy="219710"/>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42" name="Google Shape;442;p14"/>
          <p:cNvSpPr txBox="1"/>
          <p:nvPr/>
        </p:nvSpPr>
        <p:spPr>
          <a:xfrm>
            <a:off x="923942" y="1099767"/>
            <a:ext cx="1638314" cy="584775"/>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Introduction:</a:t>
            </a:r>
            <a:endParaRPr sz="1800">
              <a:solidFill>
                <a:schemeClr val="dk1"/>
              </a:solidFill>
              <a:latin typeface="Calibri"/>
              <a:ea typeface="Calibri"/>
              <a:cs typeface="Calibri"/>
              <a:sym typeface="Calibri"/>
            </a:endParaRPr>
          </a:p>
        </p:txBody>
      </p:sp>
      <p:pic>
        <p:nvPicPr>
          <p:cNvPr id="443" name="Google Shape;443;p14"/>
          <p:cNvPicPr preferRelativeResize="0"/>
          <p:nvPr/>
        </p:nvPicPr>
        <p:blipFill rotWithShape="1">
          <a:blip r:embed="rId4">
            <a:alphaModFix/>
          </a:blip>
          <a:srcRect b="0" l="0" r="0" t="0"/>
          <a:stretch/>
        </p:blipFill>
        <p:spPr>
          <a:xfrm>
            <a:off x="2528010" y="553831"/>
            <a:ext cx="8913481" cy="5651307"/>
          </a:xfrm>
          <a:prstGeom prst="rect">
            <a:avLst/>
          </a:prstGeom>
          <a:noFill/>
          <a:ln>
            <a:noFill/>
          </a:ln>
          <a:effectLst>
            <a:outerShdw blurRad="50800" rotWithShape="0" algn="tl" dir="2700000" dist="38100">
              <a:srgbClr val="000000">
                <a:alpha val="40000"/>
              </a:srgbClr>
            </a:outerShdw>
          </a:effectLst>
        </p:spPr>
      </p:pic>
      <p:sp>
        <p:nvSpPr>
          <p:cNvPr id="444" name="Google Shape;444;p14"/>
          <p:cNvSpPr txBox="1"/>
          <p:nvPr/>
        </p:nvSpPr>
        <p:spPr>
          <a:xfrm>
            <a:off x="682571" y="2097698"/>
            <a:ext cx="5897647" cy="2308324"/>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rgbClr val="2D54A0"/>
              </a:buClr>
              <a:buSzPts val="2400"/>
              <a:buFont typeface="Calibri"/>
              <a:buNone/>
            </a:pPr>
            <a:r>
              <a:rPr lang="en-US" sz="2400">
                <a:solidFill>
                  <a:srgbClr val="2D54A0"/>
                </a:solidFill>
                <a:latin typeface="Calibri"/>
                <a:ea typeface="Calibri"/>
                <a:cs typeface="Calibri"/>
                <a:sym typeface="Calibri"/>
              </a:rPr>
              <a:t>     This project is not just a shelter, but a full-fledged cultural, economic, and creative space that functions even during the most difficult times of war. It will become an important component of our future, remaining relevant even after victory. </a:t>
            </a:r>
            <a:endParaRPr sz="2400">
              <a:solidFill>
                <a:srgbClr val="2D54A0"/>
              </a:solidFill>
              <a:latin typeface="Calibri"/>
              <a:ea typeface="Calibri"/>
              <a:cs typeface="Calibri"/>
              <a:sym typeface="Calibri"/>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15"/>
          <p:cNvSpPr/>
          <p:nvPr/>
        </p:nvSpPr>
        <p:spPr>
          <a:xfrm rot="-3540000">
            <a:off x="10418565" y="806140"/>
            <a:ext cx="1172990" cy="1206508"/>
          </a:xfrm>
          <a:prstGeom prst="ellipse">
            <a:avLst/>
          </a:prstGeom>
          <a:gradFill>
            <a:gsLst>
              <a:gs pos="0">
                <a:srgbClr val="D1DCF2">
                  <a:alpha val="13333"/>
                </a:srgbClr>
              </a:gs>
              <a:gs pos="22000">
                <a:srgbClr val="B3CBF9">
                  <a:alpha val="80392"/>
                </a:srgbClr>
              </a:gs>
              <a:gs pos="45000">
                <a:srgbClr val="94B9FF">
                  <a:alpha val="80000"/>
                </a:srgbClr>
              </a:gs>
              <a:gs pos="66000">
                <a:srgbClr val="94B9FF">
                  <a:alpha val="93333"/>
                </a:srgbClr>
              </a:gs>
              <a:gs pos="100000">
                <a:srgbClr val="94B9FF">
                  <a:alpha val="9333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51" name="Google Shape;451;p15"/>
          <p:cNvSpPr/>
          <p:nvPr/>
        </p:nvSpPr>
        <p:spPr>
          <a:xfrm rot="-3540000">
            <a:off x="7829211" y="4337136"/>
            <a:ext cx="1767491" cy="1843166"/>
          </a:xfrm>
          <a:prstGeom prst="ellipse">
            <a:avLst/>
          </a:prstGeom>
          <a:gradFill>
            <a:gsLst>
              <a:gs pos="0">
                <a:srgbClr val="D1DCF2">
                  <a:alpha val="13333"/>
                </a:srgbClr>
              </a:gs>
              <a:gs pos="22000">
                <a:srgbClr val="B3CBF9">
                  <a:alpha val="80392"/>
                </a:srgbClr>
              </a:gs>
              <a:gs pos="45000">
                <a:srgbClr val="94B9FF">
                  <a:alpha val="80000"/>
                </a:srgbClr>
              </a:gs>
              <a:gs pos="66000">
                <a:srgbClr val="94B9FF">
                  <a:alpha val="93333"/>
                </a:srgbClr>
              </a:gs>
              <a:gs pos="100000">
                <a:srgbClr val="94B9FF">
                  <a:alpha val="9333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https://kimi-img.moonshot.cn/pub/slides/slides_tmpl/image/25-08-27-19:57:29-d2nf5a98bjvh7rlivrvg.png" id="452" name="Google Shape;452;p15"/>
          <p:cNvPicPr preferRelativeResize="0"/>
          <p:nvPr/>
        </p:nvPicPr>
        <p:blipFill rotWithShape="1">
          <a:blip r:embed="rId3">
            <a:alphaModFix/>
          </a:blip>
          <a:srcRect b="9520" l="20059" r="0" t="9520"/>
          <a:stretch/>
        </p:blipFill>
        <p:spPr>
          <a:xfrm>
            <a:off x="-1175068" y="-9208"/>
            <a:ext cx="6771640" cy="6857365"/>
          </a:xfrm>
          <a:prstGeom prst="rect">
            <a:avLst/>
          </a:prstGeom>
          <a:noFill/>
          <a:ln>
            <a:noFill/>
          </a:ln>
        </p:spPr>
      </p:pic>
      <p:sp>
        <p:nvSpPr>
          <p:cNvPr id="453" name="Google Shape;453;p15"/>
          <p:cNvSpPr/>
          <p:nvPr/>
        </p:nvSpPr>
        <p:spPr>
          <a:xfrm>
            <a:off x="5069809" y="1646873"/>
            <a:ext cx="5839968" cy="633730"/>
          </a:xfrm>
          <a:prstGeom prst="roundRect">
            <a:avLst>
              <a:gd fmla="val 50000" name="adj"/>
            </a:avLst>
          </a:prstGeom>
          <a:gradFill>
            <a:gsLst>
              <a:gs pos="0">
                <a:srgbClr val="FFFFFF"/>
              </a:gs>
              <a:gs pos="2000">
                <a:srgbClr val="FFFFFF"/>
              </a:gs>
              <a:gs pos="55000">
                <a:srgbClr val="FFFFFF">
                  <a:alpha val="26274"/>
                </a:srgbClr>
              </a:gs>
              <a:gs pos="100000">
                <a:srgbClr val="FFFFFF"/>
              </a:gs>
            </a:gsLst>
            <a:lin ang="2700000" scaled="0"/>
          </a:gradFill>
          <a:ln cap="flat" cmpd="sng" w="19050">
            <a:solidFill>
              <a:srgbClr val="FFFFFF"/>
            </a:solidFill>
            <a:prstDash val="solid"/>
            <a:round/>
            <a:headEnd len="sm" w="sm" type="none"/>
            <a:tailEnd len="sm" w="sm" type="none"/>
          </a:ln>
          <a:effectLst>
            <a:outerShdw blurRad="203200" rotWithShape="0" algn="bl" dir="2700000" dist="63500">
              <a:srgbClr val="6389D3">
                <a:alpha val="57254"/>
              </a:srgbClr>
            </a:outerShdw>
          </a:effectLst>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54" name="Google Shape;454;p15"/>
          <p:cNvSpPr/>
          <p:nvPr/>
        </p:nvSpPr>
        <p:spPr>
          <a:xfrm>
            <a:off x="5069809" y="1646873"/>
            <a:ext cx="4559935" cy="633730"/>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55" name="Google Shape;455;p15"/>
          <p:cNvSpPr/>
          <p:nvPr/>
        </p:nvSpPr>
        <p:spPr>
          <a:xfrm>
            <a:off x="5174584" y="1735773"/>
            <a:ext cx="469265" cy="469265"/>
          </a:xfrm>
          <a:prstGeom prst="ellipse">
            <a:avLst/>
          </a:prstGeom>
          <a:gradFill>
            <a:gsLst>
              <a:gs pos="0">
                <a:srgbClr val="D1DCF2">
                  <a:alpha val="83529"/>
                </a:srgbClr>
              </a:gs>
              <a:gs pos="2000">
                <a:srgbClr val="D1DCF2">
                  <a:alpha val="83529"/>
                </a:srgbClr>
              </a:gs>
              <a:gs pos="55000">
                <a:srgbClr val="4874CB">
                  <a:alpha val="68235"/>
                </a:srgbClr>
              </a:gs>
              <a:gs pos="100000">
                <a:srgbClr val="345FB6"/>
              </a:gs>
            </a:gsLst>
            <a:path path="circle">
              <a:fillToRect b="100%" l="0%" r="100%" t="0%"/>
            </a:path>
            <a:tileRect b="0%" l="-100%" r="0%" t="-100%"/>
          </a:gra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56" name="Google Shape;456;p15"/>
          <p:cNvSpPr/>
          <p:nvPr/>
        </p:nvSpPr>
        <p:spPr>
          <a:xfrm>
            <a:off x="5174584" y="1735773"/>
            <a:ext cx="469265" cy="469265"/>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57" name="Google Shape;457;p15"/>
          <p:cNvSpPr/>
          <p:nvPr/>
        </p:nvSpPr>
        <p:spPr>
          <a:xfrm>
            <a:off x="5194269" y="1773873"/>
            <a:ext cx="513080" cy="43116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58" name="Google Shape;458;p15"/>
          <p:cNvSpPr/>
          <p:nvPr/>
        </p:nvSpPr>
        <p:spPr>
          <a:xfrm>
            <a:off x="5404006" y="3120405"/>
            <a:ext cx="1031875" cy="82359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400"/>
              <a:buFont typeface="Arial"/>
              <a:buNone/>
            </a:pPr>
            <a:r>
              <a:rPr b="1" lang="en-US" sz="2400">
                <a:solidFill>
                  <a:srgbClr val="FFFFFF"/>
                </a:solidFill>
                <a:latin typeface="Arial"/>
                <a:ea typeface="Arial"/>
                <a:cs typeface="Arial"/>
                <a:sym typeface="Arial"/>
              </a:rPr>
              <a:t>2</a:t>
            </a:r>
            <a:endParaRPr sz="1600">
              <a:solidFill>
                <a:schemeClr val="dk1"/>
              </a:solidFill>
              <a:latin typeface="Calibri"/>
              <a:ea typeface="Calibri"/>
              <a:cs typeface="Calibri"/>
              <a:sym typeface="Calibri"/>
            </a:endParaRPr>
          </a:p>
        </p:txBody>
      </p:sp>
      <p:sp>
        <p:nvSpPr>
          <p:cNvPr id="459" name="Google Shape;459;p15"/>
          <p:cNvSpPr/>
          <p:nvPr/>
        </p:nvSpPr>
        <p:spPr>
          <a:xfrm>
            <a:off x="5223666" y="3062620"/>
            <a:ext cx="5686111" cy="633730"/>
          </a:xfrm>
          <a:prstGeom prst="roundRect">
            <a:avLst>
              <a:gd fmla="val 50000" name="adj"/>
            </a:avLst>
          </a:prstGeom>
          <a:gradFill>
            <a:gsLst>
              <a:gs pos="0">
                <a:srgbClr val="FFFFFF"/>
              </a:gs>
              <a:gs pos="2000">
                <a:srgbClr val="FFFFFF"/>
              </a:gs>
              <a:gs pos="55000">
                <a:srgbClr val="FFFFFF">
                  <a:alpha val="26274"/>
                </a:srgbClr>
              </a:gs>
              <a:gs pos="100000">
                <a:srgbClr val="FFFFFF"/>
              </a:gs>
            </a:gsLst>
            <a:lin ang="2700000" scaled="0"/>
          </a:gradFill>
          <a:ln cap="flat" cmpd="sng" w="19050">
            <a:solidFill>
              <a:srgbClr val="FFFFFF"/>
            </a:solidFill>
            <a:prstDash val="solid"/>
            <a:round/>
            <a:headEnd len="sm" w="sm" type="none"/>
            <a:tailEnd len="sm" w="sm" type="none"/>
          </a:ln>
          <a:effectLst>
            <a:outerShdw blurRad="203200" rotWithShape="0" algn="bl" dir="2700000" dist="63500">
              <a:srgbClr val="6389D3">
                <a:alpha val="57254"/>
              </a:srgbClr>
            </a:outerShdw>
          </a:effectLst>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60" name="Google Shape;460;p15"/>
          <p:cNvSpPr/>
          <p:nvPr/>
        </p:nvSpPr>
        <p:spPr>
          <a:xfrm>
            <a:off x="5223666" y="3062620"/>
            <a:ext cx="4559935" cy="633730"/>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61" name="Google Shape;461;p15"/>
          <p:cNvSpPr/>
          <p:nvPr/>
        </p:nvSpPr>
        <p:spPr>
          <a:xfrm>
            <a:off x="5328441" y="3151520"/>
            <a:ext cx="469265" cy="469265"/>
          </a:xfrm>
          <a:prstGeom prst="ellipse">
            <a:avLst/>
          </a:prstGeom>
          <a:gradFill>
            <a:gsLst>
              <a:gs pos="0">
                <a:srgbClr val="D1DCF2">
                  <a:alpha val="83529"/>
                </a:srgbClr>
              </a:gs>
              <a:gs pos="2000">
                <a:srgbClr val="D1DCF2">
                  <a:alpha val="83529"/>
                </a:srgbClr>
              </a:gs>
              <a:gs pos="55000">
                <a:srgbClr val="4874CB">
                  <a:alpha val="68235"/>
                </a:srgbClr>
              </a:gs>
              <a:gs pos="100000">
                <a:srgbClr val="345FB6"/>
              </a:gs>
            </a:gsLst>
            <a:path path="circle">
              <a:fillToRect b="100%" l="0%" r="100%" t="0%"/>
            </a:path>
            <a:tileRect b="0%" l="-100%" r="0%" t="-100%"/>
          </a:gra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62" name="Google Shape;462;p15"/>
          <p:cNvSpPr/>
          <p:nvPr/>
        </p:nvSpPr>
        <p:spPr>
          <a:xfrm>
            <a:off x="5328441" y="3151520"/>
            <a:ext cx="469265" cy="469265"/>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63" name="Google Shape;463;p15"/>
          <p:cNvSpPr/>
          <p:nvPr/>
        </p:nvSpPr>
        <p:spPr>
          <a:xfrm>
            <a:off x="5327171" y="3182635"/>
            <a:ext cx="513080" cy="43116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64" name="Google Shape;464;p15"/>
          <p:cNvSpPr/>
          <p:nvPr/>
        </p:nvSpPr>
        <p:spPr>
          <a:xfrm>
            <a:off x="5088037" y="4532947"/>
            <a:ext cx="5821739" cy="633730"/>
          </a:xfrm>
          <a:prstGeom prst="roundRect">
            <a:avLst>
              <a:gd fmla="val 50000" name="adj"/>
            </a:avLst>
          </a:prstGeom>
          <a:gradFill>
            <a:gsLst>
              <a:gs pos="0">
                <a:srgbClr val="FFFFFF"/>
              </a:gs>
              <a:gs pos="2000">
                <a:srgbClr val="FFFFFF"/>
              </a:gs>
              <a:gs pos="55000">
                <a:srgbClr val="FFFFFF">
                  <a:alpha val="26274"/>
                </a:srgbClr>
              </a:gs>
              <a:gs pos="100000">
                <a:srgbClr val="FFFFFF"/>
              </a:gs>
            </a:gsLst>
            <a:lin ang="2700000" scaled="0"/>
          </a:gradFill>
          <a:ln cap="flat" cmpd="sng" w="19050">
            <a:solidFill>
              <a:srgbClr val="FFFFFF"/>
            </a:solidFill>
            <a:prstDash val="solid"/>
            <a:round/>
            <a:headEnd len="sm" w="sm" type="none"/>
            <a:tailEnd len="sm" w="sm" type="none"/>
          </a:ln>
          <a:effectLst>
            <a:outerShdw blurRad="203200" rotWithShape="0" algn="bl" dir="2700000" dist="63500">
              <a:srgbClr val="6389D3">
                <a:alpha val="57254"/>
              </a:srgbClr>
            </a:outerShdw>
          </a:effectLst>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65" name="Google Shape;465;p15"/>
          <p:cNvSpPr/>
          <p:nvPr/>
        </p:nvSpPr>
        <p:spPr>
          <a:xfrm>
            <a:off x="5070444" y="4526280"/>
            <a:ext cx="4559300" cy="633730"/>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66" name="Google Shape;466;p15"/>
          <p:cNvSpPr/>
          <p:nvPr/>
        </p:nvSpPr>
        <p:spPr>
          <a:xfrm>
            <a:off x="5175219" y="4615180"/>
            <a:ext cx="469265" cy="469265"/>
          </a:xfrm>
          <a:prstGeom prst="ellipse">
            <a:avLst/>
          </a:prstGeom>
          <a:gradFill>
            <a:gsLst>
              <a:gs pos="0">
                <a:srgbClr val="D1DCF2">
                  <a:alpha val="83529"/>
                </a:srgbClr>
              </a:gs>
              <a:gs pos="2000">
                <a:srgbClr val="D1DCF2">
                  <a:alpha val="83529"/>
                </a:srgbClr>
              </a:gs>
              <a:gs pos="55000">
                <a:srgbClr val="4874CB">
                  <a:alpha val="68235"/>
                </a:srgbClr>
              </a:gs>
              <a:gs pos="100000">
                <a:srgbClr val="345FB6"/>
              </a:gs>
            </a:gsLst>
            <a:path path="circle">
              <a:fillToRect b="100%" l="0%" r="100%" t="0%"/>
            </a:path>
            <a:tileRect b="0%" l="-100%" r="0%" t="-100%"/>
          </a:gra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67" name="Google Shape;467;p15"/>
          <p:cNvSpPr/>
          <p:nvPr/>
        </p:nvSpPr>
        <p:spPr>
          <a:xfrm>
            <a:off x="5175219" y="4615180"/>
            <a:ext cx="469265" cy="469265"/>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68" name="Google Shape;468;p15"/>
          <p:cNvSpPr/>
          <p:nvPr/>
        </p:nvSpPr>
        <p:spPr>
          <a:xfrm>
            <a:off x="5173949" y="4646295"/>
            <a:ext cx="513080" cy="43116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69" name="Google Shape;469;p15"/>
          <p:cNvSpPr/>
          <p:nvPr/>
        </p:nvSpPr>
        <p:spPr>
          <a:xfrm rot="-7980000">
            <a:off x="1092835" y="1878330"/>
            <a:ext cx="3207385" cy="3219450"/>
          </a:xfrm>
          <a:prstGeom prst="ellipse">
            <a:avLst/>
          </a:prstGeom>
          <a:gradFill>
            <a:gsLst>
              <a:gs pos="0">
                <a:srgbClr val="6389D3">
                  <a:alpha val="69411"/>
                </a:srgbClr>
              </a:gs>
              <a:gs pos="36000">
                <a:srgbClr val="6389D3">
                  <a:alpha val="64313"/>
                </a:srgbClr>
              </a:gs>
              <a:gs pos="70000">
                <a:srgbClr val="6389D3">
                  <a:alpha val="54509"/>
                </a:srgbClr>
              </a:gs>
              <a:gs pos="91000">
                <a:srgbClr val="6389D3">
                  <a:alpha val="40000"/>
                </a:srgbClr>
              </a:gs>
              <a:gs pos="100000">
                <a:srgbClr val="6389D3">
                  <a:alpha val="40000"/>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70" name="Google Shape;470;p15"/>
          <p:cNvSpPr/>
          <p:nvPr/>
        </p:nvSpPr>
        <p:spPr>
          <a:xfrm rot="-7980000">
            <a:off x="1092835" y="1878330"/>
            <a:ext cx="3207385" cy="3219450"/>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71" name="Google Shape;471;p15"/>
          <p:cNvSpPr/>
          <p:nvPr/>
        </p:nvSpPr>
        <p:spPr>
          <a:xfrm>
            <a:off x="560705" y="2338705"/>
            <a:ext cx="2174240" cy="97599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000000"/>
                </a:solidFill>
                <a:latin typeface="Arial"/>
                <a:ea typeface="Arial"/>
                <a:cs typeface="Arial"/>
                <a:sym typeface="Arial"/>
              </a:rPr>
              <a:t> </a:t>
            </a:r>
            <a:endParaRPr sz="1600">
              <a:solidFill>
                <a:schemeClr val="dk1"/>
              </a:solidFill>
              <a:latin typeface="Calibri"/>
              <a:ea typeface="Calibri"/>
              <a:cs typeface="Calibri"/>
              <a:sym typeface="Calibri"/>
            </a:endParaRPr>
          </a:p>
        </p:txBody>
      </p:sp>
      <p:sp>
        <p:nvSpPr>
          <p:cNvPr id="472" name="Google Shape;472;p15"/>
          <p:cNvSpPr/>
          <p:nvPr/>
        </p:nvSpPr>
        <p:spPr>
          <a:xfrm>
            <a:off x="4876800" y="5490210"/>
            <a:ext cx="4559935" cy="633730"/>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73" name="Google Shape;473;p15"/>
          <p:cNvSpPr/>
          <p:nvPr/>
        </p:nvSpPr>
        <p:spPr>
          <a:xfrm rot="-6840000">
            <a:off x="1065530" y="5008245"/>
            <a:ext cx="215900" cy="215900"/>
          </a:xfrm>
          <a:prstGeom prst="ellipse">
            <a:avLst/>
          </a:prstGeom>
          <a:gradFill>
            <a:gsLst>
              <a:gs pos="0">
                <a:srgbClr val="D1DCF2">
                  <a:alpha val="13333"/>
                </a:srgbClr>
              </a:gs>
              <a:gs pos="22000">
                <a:srgbClr val="B3CBF9"/>
              </a:gs>
              <a:gs pos="45000">
                <a:srgbClr val="94B9FF"/>
              </a:gs>
              <a:gs pos="66000">
                <a:srgbClr val="94B9FF"/>
              </a:gs>
              <a:gs pos="100000">
                <a:srgbClr val="94B9FF"/>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74" name="Google Shape;474;p15"/>
          <p:cNvSpPr/>
          <p:nvPr/>
        </p:nvSpPr>
        <p:spPr>
          <a:xfrm rot="-6840000">
            <a:off x="1065530" y="5008245"/>
            <a:ext cx="215900" cy="215900"/>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pic>
        <p:nvPicPr>
          <p:cNvPr descr="https://kimi-img.moonshot.cn/pub/slides/slides_tmpl/image/25-08-27-19:57:29-d2nf5a98bjvh7rlivrsg.png" id="475" name="Google Shape;475;p15"/>
          <p:cNvPicPr preferRelativeResize="0"/>
          <p:nvPr/>
        </p:nvPicPr>
        <p:blipFill rotWithShape="1">
          <a:blip r:embed="rId4">
            <a:alphaModFix amt="37000"/>
          </a:blip>
          <a:srcRect b="5067" l="0" r="67587" t="65733"/>
          <a:stretch/>
        </p:blipFill>
        <p:spPr>
          <a:xfrm>
            <a:off x="1031240" y="2090420"/>
            <a:ext cx="589280" cy="556895"/>
          </a:xfrm>
          <a:prstGeom prst="rect">
            <a:avLst/>
          </a:prstGeom>
          <a:noFill/>
          <a:ln>
            <a:noFill/>
          </a:ln>
        </p:spPr>
      </p:pic>
      <p:sp>
        <p:nvSpPr>
          <p:cNvPr id="476" name="Google Shape;476;p15"/>
          <p:cNvSpPr/>
          <p:nvPr/>
        </p:nvSpPr>
        <p:spPr>
          <a:xfrm rot="-6840000">
            <a:off x="3753485" y="1815465"/>
            <a:ext cx="149225" cy="149225"/>
          </a:xfrm>
          <a:prstGeom prst="ellipse">
            <a:avLst/>
          </a:prstGeom>
          <a:gradFill>
            <a:gsLst>
              <a:gs pos="0">
                <a:srgbClr val="D1DCF2">
                  <a:alpha val="13333"/>
                </a:srgbClr>
              </a:gs>
              <a:gs pos="22000">
                <a:srgbClr val="B3CBF9"/>
              </a:gs>
              <a:gs pos="45000">
                <a:srgbClr val="94B9FF"/>
              </a:gs>
              <a:gs pos="66000">
                <a:srgbClr val="94B9FF"/>
              </a:gs>
              <a:gs pos="100000">
                <a:srgbClr val="94B9FF"/>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77" name="Google Shape;477;p15"/>
          <p:cNvSpPr/>
          <p:nvPr/>
        </p:nvSpPr>
        <p:spPr>
          <a:xfrm rot="-6840000">
            <a:off x="3753485" y="1815465"/>
            <a:ext cx="149225" cy="149225"/>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78" name="Google Shape;478;p15"/>
          <p:cNvSpPr/>
          <p:nvPr/>
        </p:nvSpPr>
        <p:spPr>
          <a:xfrm rot="-3540000">
            <a:off x="11137869" y="2050098"/>
            <a:ext cx="219710" cy="219710"/>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79" name="Google Shape;479;p15"/>
          <p:cNvSpPr/>
          <p:nvPr/>
        </p:nvSpPr>
        <p:spPr>
          <a:xfrm>
            <a:off x="6041994" y="1727200"/>
            <a:ext cx="4092575" cy="524510"/>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Clr>
                <a:srgbClr val="2D54A0"/>
              </a:buClr>
              <a:buSzPts val="2400"/>
              <a:buFont typeface="Inter"/>
              <a:buNone/>
            </a:pPr>
            <a:r>
              <a:rPr b="1" lang="en-US" sz="2400">
                <a:solidFill>
                  <a:srgbClr val="2D54A0"/>
                </a:solidFill>
                <a:latin typeface="Inter"/>
                <a:ea typeface="Inter"/>
                <a:cs typeface="Inter"/>
                <a:sym typeface="Inter"/>
              </a:rPr>
              <a:t>Work Zone</a:t>
            </a:r>
            <a:endParaRPr sz="2400">
              <a:solidFill>
                <a:srgbClr val="2D54A0"/>
              </a:solidFill>
              <a:latin typeface="Calibri"/>
              <a:ea typeface="Calibri"/>
              <a:cs typeface="Calibri"/>
              <a:sym typeface="Calibri"/>
            </a:endParaRPr>
          </a:p>
        </p:txBody>
      </p:sp>
      <p:sp>
        <p:nvSpPr>
          <p:cNvPr id="480" name="Google Shape;480;p15"/>
          <p:cNvSpPr/>
          <p:nvPr/>
        </p:nvSpPr>
        <p:spPr>
          <a:xfrm>
            <a:off x="5978046" y="3135599"/>
            <a:ext cx="4454526" cy="480060"/>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Clr>
                <a:srgbClr val="2D54A0"/>
              </a:buClr>
              <a:buSzPts val="2400"/>
              <a:buFont typeface="Calibri"/>
              <a:buNone/>
            </a:pPr>
            <a:r>
              <a:rPr b="1" lang="en-US" sz="2400">
                <a:solidFill>
                  <a:srgbClr val="2D54A0"/>
                </a:solidFill>
                <a:latin typeface="Calibri"/>
                <a:ea typeface="Calibri"/>
                <a:cs typeface="Calibri"/>
                <a:sym typeface="Calibri"/>
              </a:rPr>
              <a:t> Creative Zone</a:t>
            </a:r>
            <a:endParaRPr sz="2400">
              <a:solidFill>
                <a:srgbClr val="2D54A0"/>
              </a:solidFill>
              <a:latin typeface="Calibri"/>
              <a:ea typeface="Calibri"/>
              <a:cs typeface="Calibri"/>
              <a:sym typeface="Calibri"/>
            </a:endParaRPr>
          </a:p>
        </p:txBody>
      </p:sp>
      <p:sp>
        <p:nvSpPr>
          <p:cNvPr id="481" name="Google Shape;481;p15"/>
          <p:cNvSpPr/>
          <p:nvPr/>
        </p:nvSpPr>
        <p:spPr>
          <a:xfrm>
            <a:off x="6107982" y="4601225"/>
            <a:ext cx="4290385" cy="513715"/>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Clr>
                <a:srgbClr val="2D54A0"/>
              </a:buClr>
              <a:buSzPts val="2400"/>
              <a:buFont typeface="Calibri"/>
              <a:buNone/>
            </a:pPr>
            <a:r>
              <a:rPr b="1" lang="en-US" sz="2400">
                <a:solidFill>
                  <a:srgbClr val="2D54A0"/>
                </a:solidFill>
                <a:latin typeface="Calibri"/>
                <a:ea typeface="Calibri"/>
                <a:cs typeface="Calibri"/>
                <a:sym typeface="Calibri"/>
              </a:rPr>
              <a:t>Relax Zone</a:t>
            </a:r>
            <a:endParaRPr sz="2400">
              <a:solidFill>
                <a:srgbClr val="2D54A0"/>
              </a:solidFill>
              <a:latin typeface="Calibri"/>
              <a:ea typeface="Calibri"/>
              <a:cs typeface="Calibri"/>
              <a:sym typeface="Calibri"/>
            </a:endParaRPr>
          </a:p>
        </p:txBody>
      </p:sp>
      <p:pic>
        <p:nvPicPr>
          <p:cNvPr id="482" name="Google Shape;482;p15"/>
          <p:cNvPicPr preferRelativeResize="0"/>
          <p:nvPr/>
        </p:nvPicPr>
        <p:blipFill rotWithShape="1">
          <a:blip r:embed="rId5">
            <a:alphaModFix/>
          </a:blip>
          <a:srcRect b="0" l="0" r="0" t="0"/>
          <a:stretch/>
        </p:blipFill>
        <p:spPr>
          <a:xfrm>
            <a:off x="449580" y="1196726"/>
            <a:ext cx="4217895" cy="4293484"/>
          </a:xfrm>
          <a:prstGeom prst="rect">
            <a:avLst/>
          </a:prstGeom>
          <a:noFill/>
          <a:ln>
            <a:noFill/>
          </a:ln>
          <a:effectLst>
            <a:outerShdw blurRad="50800" rotWithShape="0" algn="tl" dir="2700000" dist="38100">
              <a:srgbClr val="000000">
                <a:alpha val="40000"/>
              </a:srgbClr>
            </a:outerShdw>
          </a:effectLst>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descr="https://kimi-img.moonshot.cn/pub/slides/slides_tmpl/image/25-08-27-19:57:29-d2nf5a98bjvh7rlivrvg.png" id="488" name="Google Shape;488;p16"/>
          <p:cNvPicPr preferRelativeResize="0"/>
          <p:nvPr/>
        </p:nvPicPr>
        <p:blipFill rotWithShape="1">
          <a:blip r:embed="rId3">
            <a:alphaModFix/>
          </a:blip>
          <a:srcRect b="9520" l="20059" r="0" t="9520"/>
          <a:stretch/>
        </p:blipFill>
        <p:spPr>
          <a:xfrm>
            <a:off x="2428824" y="-65293"/>
            <a:ext cx="6771640" cy="6858000"/>
          </a:xfrm>
          <a:prstGeom prst="rect">
            <a:avLst/>
          </a:prstGeom>
          <a:noFill/>
          <a:ln>
            <a:noFill/>
          </a:ln>
        </p:spPr>
      </p:pic>
      <p:sp>
        <p:nvSpPr>
          <p:cNvPr id="489" name="Google Shape;489;p16"/>
          <p:cNvSpPr/>
          <p:nvPr/>
        </p:nvSpPr>
        <p:spPr>
          <a:xfrm>
            <a:off x="1504315" y="2848610"/>
            <a:ext cx="1320165" cy="1334770"/>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90" name="Google Shape;490;p16"/>
          <p:cNvSpPr/>
          <p:nvPr/>
        </p:nvSpPr>
        <p:spPr>
          <a:xfrm>
            <a:off x="1509395" y="2843530"/>
            <a:ext cx="1320165" cy="1334770"/>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91" name="Google Shape;491;p16"/>
          <p:cNvSpPr/>
          <p:nvPr/>
        </p:nvSpPr>
        <p:spPr>
          <a:xfrm>
            <a:off x="1504315" y="3018790"/>
            <a:ext cx="1320165" cy="99314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92" name="Google Shape;492;p16"/>
          <p:cNvSpPr/>
          <p:nvPr/>
        </p:nvSpPr>
        <p:spPr>
          <a:xfrm>
            <a:off x="769454" y="33637"/>
            <a:ext cx="10406246" cy="1323439"/>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D54A0"/>
              </a:buClr>
              <a:buSzPts val="4000"/>
              <a:buFont typeface="Calibri"/>
              <a:buNone/>
            </a:pPr>
            <a:r>
              <a:rPr b="1" lang="en-US" sz="4000">
                <a:solidFill>
                  <a:srgbClr val="2D54A0"/>
                </a:solidFill>
                <a:latin typeface="Calibri"/>
                <a:ea typeface="Calibri"/>
                <a:cs typeface="Calibri"/>
                <a:sym typeface="Calibri"/>
              </a:rPr>
              <a:t>Floor Plan – Schematic: ART - UNDERGROUND - CENTER</a:t>
            </a:r>
            <a:endParaRPr sz="1800">
              <a:solidFill>
                <a:schemeClr val="dk1"/>
              </a:solidFill>
              <a:latin typeface="Calibri"/>
              <a:ea typeface="Calibri"/>
              <a:cs typeface="Calibri"/>
              <a:sym typeface="Calibri"/>
            </a:endParaRPr>
          </a:p>
        </p:txBody>
      </p:sp>
      <p:sp>
        <p:nvSpPr>
          <p:cNvPr id="493" name="Google Shape;493;p16"/>
          <p:cNvSpPr/>
          <p:nvPr/>
        </p:nvSpPr>
        <p:spPr>
          <a:xfrm rot="7680000">
            <a:off x="9137650" y="5888355"/>
            <a:ext cx="430530" cy="430530"/>
          </a:xfrm>
          <a:prstGeom prst="ellipse">
            <a:avLst/>
          </a:prstGeom>
          <a:gradFill>
            <a:gsLst>
              <a:gs pos="0">
                <a:srgbClr val="D1DCF2">
                  <a:alpha val="13333"/>
                </a:srgbClr>
              </a:gs>
              <a:gs pos="22000">
                <a:srgbClr val="6389D3">
                  <a:alpha val="47450"/>
                </a:srgbClr>
              </a:gs>
              <a:gs pos="45000">
                <a:srgbClr val="6389D3">
                  <a:alpha val="82352"/>
                </a:srgbClr>
              </a:gs>
              <a:gs pos="66000">
                <a:srgbClr val="6389D3">
                  <a:alpha val="86274"/>
                </a:srgbClr>
              </a:gs>
              <a:gs pos="100000">
                <a:srgbClr val="6389D3">
                  <a:alpha val="86274"/>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94" name="Google Shape;494;p16"/>
          <p:cNvSpPr/>
          <p:nvPr/>
        </p:nvSpPr>
        <p:spPr>
          <a:xfrm rot="7680000">
            <a:off x="9137650" y="5888355"/>
            <a:ext cx="430530" cy="430530"/>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495" name="Google Shape;495;p16"/>
          <p:cNvSpPr/>
          <p:nvPr/>
        </p:nvSpPr>
        <p:spPr>
          <a:xfrm rot="4020000">
            <a:off x="9440545" y="886460"/>
            <a:ext cx="219075" cy="219075"/>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pic>
        <p:nvPicPr>
          <p:cNvPr id="496" name="Google Shape;496;p16"/>
          <p:cNvPicPr preferRelativeResize="0"/>
          <p:nvPr/>
        </p:nvPicPr>
        <p:blipFill rotWithShape="1">
          <a:blip r:embed="rId4">
            <a:alphaModFix/>
          </a:blip>
          <a:srcRect b="0" l="0" r="0" t="0"/>
          <a:stretch/>
        </p:blipFill>
        <p:spPr>
          <a:xfrm>
            <a:off x="1016300" y="1210274"/>
            <a:ext cx="8863579" cy="3902456"/>
          </a:xfrm>
          <a:prstGeom prst="rect">
            <a:avLst/>
          </a:prstGeom>
          <a:noFill/>
          <a:ln>
            <a:noFill/>
          </a:ln>
          <a:effectLst>
            <a:outerShdw blurRad="50800" rotWithShape="0" algn="tl" dir="2700000" dist="38100">
              <a:srgbClr val="000000">
                <a:alpha val="40000"/>
              </a:srgbClr>
            </a:outerShdw>
          </a:effectLst>
        </p:spPr>
      </p:pic>
      <p:sp>
        <p:nvSpPr>
          <p:cNvPr id="497" name="Google Shape;497;p16"/>
          <p:cNvSpPr/>
          <p:nvPr/>
        </p:nvSpPr>
        <p:spPr>
          <a:xfrm>
            <a:off x="294642" y="5206645"/>
            <a:ext cx="4268365" cy="16004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2D54A0"/>
              </a:buClr>
              <a:buSzPts val="1400"/>
              <a:buFont typeface="Inter"/>
              <a:buNone/>
            </a:pPr>
            <a:r>
              <a:rPr b="1" lang="en-US" sz="1400">
                <a:solidFill>
                  <a:srgbClr val="2D54A0"/>
                </a:solidFill>
                <a:latin typeface="Inter"/>
                <a:ea typeface="Inter"/>
                <a:cs typeface="Inter"/>
                <a:sym typeface="Inter"/>
              </a:rPr>
              <a:t>Work Zone – Blue</a:t>
            </a:r>
            <a:endParaRPr sz="1800">
              <a:solidFill>
                <a:schemeClr val="dk1"/>
              </a:solidFill>
              <a:latin typeface="Calibri"/>
              <a:ea typeface="Calibri"/>
              <a:cs typeface="Calibri"/>
              <a:sym typeface="Calibri"/>
            </a:endParaRPr>
          </a:p>
          <a:p>
            <a:pPr indent="0" lvl="0" marL="0" marR="0" rtl="0" algn="l">
              <a:spcBef>
                <a:spcPts val="0"/>
              </a:spcBef>
              <a:spcAft>
                <a:spcPts val="0"/>
              </a:spcAft>
              <a:buClr>
                <a:srgbClr val="2D54A0"/>
              </a:buClr>
              <a:buSzPts val="1400"/>
              <a:buFont typeface="Calibri"/>
              <a:buNone/>
            </a:pPr>
            <a:r>
              <a:rPr b="1" lang="en-US" sz="1400">
                <a:solidFill>
                  <a:srgbClr val="2D54A0"/>
                </a:solidFill>
                <a:latin typeface="Calibri"/>
                <a:ea typeface="Calibri"/>
                <a:cs typeface="Calibri"/>
                <a:sym typeface="Calibri"/>
              </a:rPr>
              <a:t>Open-space </a:t>
            </a:r>
            <a:endParaRPr sz="1800">
              <a:solidFill>
                <a:schemeClr val="dk1"/>
              </a:solidFill>
              <a:latin typeface="Calibri"/>
              <a:ea typeface="Calibri"/>
              <a:cs typeface="Calibri"/>
              <a:sym typeface="Calibri"/>
            </a:endParaRPr>
          </a:p>
          <a:p>
            <a:pPr indent="0" lvl="0" marL="0" marR="0" rtl="0" algn="l">
              <a:spcBef>
                <a:spcPts val="0"/>
              </a:spcBef>
              <a:spcAft>
                <a:spcPts val="0"/>
              </a:spcAft>
              <a:buClr>
                <a:srgbClr val="2D54A0"/>
              </a:buClr>
              <a:buSzPts val="1400"/>
              <a:buFont typeface="Calibri"/>
              <a:buNone/>
            </a:pPr>
            <a:r>
              <a:rPr b="1" lang="en-US" sz="1400">
                <a:solidFill>
                  <a:srgbClr val="2D54A0"/>
                </a:solidFill>
                <a:latin typeface="Calibri"/>
                <a:ea typeface="Calibri"/>
                <a:cs typeface="Calibri"/>
                <a:sym typeface="Calibri"/>
              </a:rPr>
              <a:t>Quiet capsules/phone-booths</a:t>
            </a:r>
            <a:endParaRPr sz="1800">
              <a:solidFill>
                <a:schemeClr val="dk1"/>
              </a:solidFill>
              <a:latin typeface="Calibri"/>
              <a:ea typeface="Calibri"/>
              <a:cs typeface="Calibri"/>
              <a:sym typeface="Calibri"/>
            </a:endParaRPr>
          </a:p>
          <a:p>
            <a:pPr indent="0" lvl="0" marL="0" marR="0" rtl="0" algn="l">
              <a:spcBef>
                <a:spcPts val="0"/>
              </a:spcBef>
              <a:spcAft>
                <a:spcPts val="0"/>
              </a:spcAft>
              <a:buClr>
                <a:srgbClr val="2D54A0"/>
              </a:buClr>
              <a:buSzPts val="1400"/>
              <a:buFont typeface="Calibri"/>
              <a:buNone/>
            </a:pPr>
            <a:r>
              <a:rPr b="1" lang="en-US" sz="1400">
                <a:solidFill>
                  <a:srgbClr val="2D54A0"/>
                </a:solidFill>
                <a:latin typeface="Calibri"/>
                <a:ea typeface="Calibri"/>
                <a:cs typeface="Calibri"/>
                <a:sym typeface="Calibri"/>
              </a:rPr>
              <a:t>Transformable conference hall (18-24 seats)</a:t>
            </a:r>
            <a:endParaRPr sz="1800">
              <a:solidFill>
                <a:schemeClr val="dk1"/>
              </a:solidFill>
              <a:latin typeface="Calibri"/>
              <a:ea typeface="Calibri"/>
              <a:cs typeface="Calibri"/>
              <a:sym typeface="Calibri"/>
            </a:endParaRPr>
          </a:p>
          <a:p>
            <a:pPr indent="0" lvl="0" marL="0" marR="0" rtl="0" algn="l">
              <a:spcBef>
                <a:spcPts val="0"/>
              </a:spcBef>
              <a:spcAft>
                <a:spcPts val="0"/>
              </a:spcAft>
              <a:buClr>
                <a:srgbClr val="2D54A0"/>
              </a:buClr>
              <a:buSzPts val="1400"/>
              <a:buFont typeface="Calibri"/>
              <a:buNone/>
            </a:pPr>
            <a:r>
              <a:rPr b="1" lang="en-US" sz="1400">
                <a:solidFill>
                  <a:srgbClr val="2D54A0"/>
                </a:solidFill>
                <a:latin typeface="Calibri"/>
                <a:ea typeface="Calibri"/>
                <a:cs typeface="Calibri"/>
                <a:sym typeface="Calibri"/>
              </a:rPr>
              <a:t>Multimedia spaces for VC (2 rooms for 4-6 people each)</a:t>
            </a:r>
            <a:endParaRPr sz="1800">
              <a:solidFill>
                <a:schemeClr val="dk1"/>
              </a:solidFill>
              <a:latin typeface="Calibri"/>
              <a:ea typeface="Calibri"/>
              <a:cs typeface="Calibri"/>
              <a:sym typeface="Calibri"/>
            </a:endParaRPr>
          </a:p>
          <a:p>
            <a:pPr indent="0" lvl="0" marL="0" marR="0" rtl="0" algn="l">
              <a:spcBef>
                <a:spcPts val="0"/>
              </a:spcBef>
              <a:spcAft>
                <a:spcPts val="0"/>
              </a:spcAft>
              <a:buClr>
                <a:srgbClr val="2D54A0"/>
              </a:buClr>
              <a:buSzPts val="1400"/>
              <a:buFont typeface="Calibri"/>
              <a:buNone/>
            </a:pPr>
            <a:r>
              <a:rPr b="1" lang="en-US" sz="1400">
                <a:solidFill>
                  <a:srgbClr val="2D54A0"/>
                </a:solidFill>
                <a:latin typeface="Calibri"/>
                <a:ea typeface="Calibri"/>
                <a:cs typeface="Calibri"/>
                <a:sym typeface="Calibri"/>
              </a:rPr>
              <a:t>IT hub / communications</a:t>
            </a:r>
            <a:endParaRPr sz="1800">
              <a:solidFill>
                <a:schemeClr val="dk1"/>
              </a:solidFill>
              <a:latin typeface="Calibri"/>
              <a:ea typeface="Calibri"/>
              <a:cs typeface="Calibri"/>
              <a:sym typeface="Calibri"/>
            </a:endParaRPr>
          </a:p>
        </p:txBody>
      </p:sp>
      <p:sp>
        <p:nvSpPr>
          <p:cNvPr id="498" name="Google Shape;498;p16"/>
          <p:cNvSpPr/>
          <p:nvPr/>
        </p:nvSpPr>
        <p:spPr>
          <a:xfrm>
            <a:off x="4536430" y="5362803"/>
            <a:ext cx="3540770"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030A0"/>
              </a:buClr>
              <a:buSzPts val="1400"/>
              <a:buFont typeface="Calibri"/>
              <a:buNone/>
            </a:pPr>
            <a:r>
              <a:rPr b="1" lang="en-US" sz="1400">
                <a:solidFill>
                  <a:srgbClr val="7030A0"/>
                </a:solidFill>
                <a:latin typeface="Calibri"/>
                <a:ea typeface="Calibri"/>
                <a:cs typeface="Calibri"/>
                <a:sym typeface="Calibri"/>
              </a:rPr>
              <a:t>Creative Zone – Purple</a:t>
            </a:r>
            <a:endParaRPr sz="1800">
              <a:solidFill>
                <a:schemeClr val="dk1"/>
              </a:solidFill>
              <a:latin typeface="Calibri"/>
              <a:ea typeface="Calibri"/>
              <a:cs typeface="Calibri"/>
              <a:sym typeface="Calibri"/>
            </a:endParaRPr>
          </a:p>
          <a:p>
            <a:pPr indent="0" lvl="0" marL="0" marR="0" rtl="0" algn="l">
              <a:spcBef>
                <a:spcPts val="0"/>
              </a:spcBef>
              <a:spcAft>
                <a:spcPts val="0"/>
              </a:spcAft>
              <a:buClr>
                <a:srgbClr val="7030A0"/>
              </a:buClr>
              <a:buSzPts val="1400"/>
              <a:buFont typeface="Calibri"/>
              <a:buNone/>
            </a:pPr>
            <a:r>
              <a:rPr b="1" lang="en-US" sz="1400">
                <a:solidFill>
                  <a:srgbClr val="7030A0"/>
                </a:solidFill>
                <a:latin typeface="Calibri"/>
                <a:ea typeface="Calibri"/>
                <a:cs typeface="Calibri"/>
                <a:sym typeface="Calibri"/>
              </a:rPr>
              <a:t>Painting/graphics studio and Sculpture/modeling studio</a:t>
            </a:r>
            <a:endParaRPr sz="1800">
              <a:solidFill>
                <a:schemeClr val="dk1"/>
              </a:solidFill>
              <a:latin typeface="Calibri"/>
              <a:ea typeface="Calibri"/>
              <a:cs typeface="Calibri"/>
              <a:sym typeface="Calibri"/>
            </a:endParaRPr>
          </a:p>
          <a:p>
            <a:pPr indent="0" lvl="0" marL="0" marR="0" rtl="0" algn="l">
              <a:spcBef>
                <a:spcPts val="0"/>
              </a:spcBef>
              <a:spcAft>
                <a:spcPts val="0"/>
              </a:spcAft>
              <a:buClr>
                <a:srgbClr val="7030A0"/>
              </a:buClr>
              <a:buSzPts val="1400"/>
              <a:buFont typeface="Calibri"/>
              <a:buNone/>
            </a:pPr>
            <a:r>
              <a:rPr b="1" lang="en-US" sz="1400">
                <a:solidFill>
                  <a:srgbClr val="7030A0"/>
                </a:solidFill>
                <a:latin typeface="Calibri"/>
                <a:ea typeface="Calibri"/>
                <a:cs typeface="Calibri"/>
                <a:sym typeface="Calibri"/>
              </a:rPr>
              <a:t>Digital art / media lab</a:t>
            </a:r>
            <a:endParaRPr sz="1800">
              <a:solidFill>
                <a:schemeClr val="dk1"/>
              </a:solidFill>
              <a:latin typeface="Calibri"/>
              <a:ea typeface="Calibri"/>
              <a:cs typeface="Calibri"/>
              <a:sym typeface="Calibri"/>
            </a:endParaRPr>
          </a:p>
          <a:p>
            <a:pPr indent="0" lvl="0" marL="0" marR="0" rtl="0" algn="l">
              <a:spcBef>
                <a:spcPts val="0"/>
              </a:spcBef>
              <a:spcAft>
                <a:spcPts val="0"/>
              </a:spcAft>
              <a:buClr>
                <a:srgbClr val="7030A0"/>
              </a:buClr>
              <a:buSzPts val="1400"/>
              <a:buFont typeface="Calibri"/>
              <a:buNone/>
            </a:pPr>
            <a:r>
              <a:rPr b="1" lang="en-US" sz="1400">
                <a:solidFill>
                  <a:srgbClr val="7030A0"/>
                </a:solidFill>
                <a:latin typeface="Calibri"/>
                <a:ea typeface="Calibri"/>
                <a:cs typeface="Calibri"/>
                <a:sym typeface="Calibri"/>
              </a:rPr>
              <a:t>VR/AR room (min. 5x5 m open space)</a:t>
            </a:r>
            <a:endParaRPr b="1" sz="1400">
              <a:solidFill>
                <a:srgbClr val="7030A0"/>
              </a:solidFill>
              <a:latin typeface="Calibri"/>
              <a:ea typeface="Calibri"/>
              <a:cs typeface="Calibri"/>
              <a:sym typeface="Calibri"/>
            </a:endParaRPr>
          </a:p>
        </p:txBody>
      </p:sp>
      <p:sp>
        <p:nvSpPr>
          <p:cNvPr id="499" name="Google Shape;499;p16"/>
          <p:cNvSpPr/>
          <p:nvPr/>
        </p:nvSpPr>
        <p:spPr>
          <a:xfrm>
            <a:off x="8077200" y="5362803"/>
            <a:ext cx="3692434"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17605A"/>
              </a:buClr>
              <a:buSzPts val="1400"/>
              <a:buFont typeface="Calibri"/>
              <a:buNone/>
            </a:pPr>
            <a:r>
              <a:rPr b="1" lang="en-US" sz="1400">
                <a:solidFill>
                  <a:srgbClr val="17605A"/>
                </a:solidFill>
                <a:latin typeface="Calibri"/>
                <a:ea typeface="Calibri"/>
                <a:cs typeface="Calibri"/>
                <a:sym typeface="Calibri"/>
              </a:rPr>
              <a:t>Relax Zone – Green</a:t>
            </a:r>
            <a:endParaRPr sz="1800">
              <a:solidFill>
                <a:schemeClr val="dk1"/>
              </a:solidFill>
              <a:latin typeface="Calibri"/>
              <a:ea typeface="Calibri"/>
              <a:cs typeface="Calibri"/>
              <a:sym typeface="Calibri"/>
            </a:endParaRPr>
          </a:p>
          <a:p>
            <a:pPr indent="0" lvl="0" marL="0" marR="0" rtl="0" algn="l">
              <a:spcBef>
                <a:spcPts val="0"/>
              </a:spcBef>
              <a:spcAft>
                <a:spcPts val="0"/>
              </a:spcAft>
              <a:buClr>
                <a:srgbClr val="17605A"/>
              </a:buClr>
              <a:buSzPts val="1400"/>
              <a:buFont typeface="Calibri"/>
              <a:buNone/>
            </a:pPr>
            <a:r>
              <a:rPr b="1" lang="en-US" sz="1400">
                <a:solidFill>
                  <a:srgbClr val="17605A"/>
                </a:solidFill>
                <a:latin typeface="Calibri"/>
                <a:ea typeface="Calibri"/>
                <a:cs typeface="Calibri"/>
                <a:sym typeface="Calibri"/>
              </a:rPr>
              <a:t>Sensory room</a:t>
            </a:r>
            <a:endParaRPr sz="1800">
              <a:solidFill>
                <a:schemeClr val="dk1"/>
              </a:solidFill>
              <a:latin typeface="Calibri"/>
              <a:ea typeface="Calibri"/>
              <a:cs typeface="Calibri"/>
              <a:sym typeface="Calibri"/>
            </a:endParaRPr>
          </a:p>
          <a:p>
            <a:pPr indent="0" lvl="0" marL="0" marR="0" rtl="0" algn="l">
              <a:spcBef>
                <a:spcPts val="0"/>
              </a:spcBef>
              <a:spcAft>
                <a:spcPts val="0"/>
              </a:spcAft>
              <a:buClr>
                <a:srgbClr val="17605A"/>
              </a:buClr>
              <a:buSzPts val="1400"/>
              <a:buFont typeface="Calibri"/>
              <a:buNone/>
            </a:pPr>
            <a:r>
              <a:rPr b="1" lang="en-US" sz="1400">
                <a:solidFill>
                  <a:srgbClr val="17605A"/>
                </a:solidFill>
                <a:latin typeface="Calibri"/>
                <a:ea typeface="Calibri"/>
                <a:cs typeface="Calibri"/>
                <a:sym typeface="Calibri"/>
              </a:rPr>
              <a:t>Quiet library/niches</a:t>
            </a:r>
            <a:endParaRPr sz="1800">
              <a:solidFill>
                <a:schemeClr val="dk1"/>
              </a:solidFill>
              <a:latin typeface="Calibri"/>
              <a:ea typeface="Calibri"/>
              <a:cs typeface="Calibri"/>
              <a:sym typeface="Calibri"/>
            </a:endParaRPr>
          </a:p>
          <a:p>
            <a:pPr indent="0" lvl="0" marL="0" marR="0" rtl="0" algn="l">
              <a:spcBef>
                <a:spcPts val="0"/>
              </a:spcBef>
              <a:spcAft>
                <a:spcPts val="0"/>
              </a:spcAft>
              <a:buClr>
                <a:srgbClr val="17605A"/>
              </a:buClr>
              <a:buSzPts val="1400"/>
              <a:buFont typeface="Calibri"/>
              <a:buNone/>
            </a:pPr>
            <a:r>
              <a:rPr b="1" lang="en-US" sz="1400">
                <a:solidFill>
                  <a:srgbClr val="17605A"/>
                </a:solidFill>
                <a:latin typeface="Calibri"/>
                <a:ea typeface="Calibri"/>
                <a:cs typeface="Calibri"/>
                <a:sym typeface="Calibri"/>
              </a:rPr>
              <a:t>Underground greenery (biophilia)</a:t>
            </a:r>
            <a:endParaRPr sz="1800">
              <a:solidFill>
                <a:schemeClr val="dk1"/>
              </a:solidFill>
              <a:latin typeface="Calibri"/>
              <a:ea typeface="Calibri"/>
              <a:cs typeface="Calibri"/>
              <a:sym typeface="Calibri"/>
            </a:endParaRPr>
          </a:p>
          <a:p>
            <a:pPr indent="0" lvl="0" marL="0" marR="0" rtl="0" algn="l">
              <a:spcBef>
                <a:spcPts val="0"/>
              </a:spcBef>
              <a:spcAft>
                <a:spcPts val="0"/>
              </a:spcAft>
              <a:buClr>
                <a:srgbClr val="17605A"/>
              </a:buClr>
              <a:buSzPts val="1400"/>
              <a:buFont typeface="Calibri"/>
              <a:buNone/>
            </a:pPr>
            <a:r>
              <a:rPr b="1" lang="en-US" sz="1400">
                <a:solidFill>
                  <a:srgbClr val="17605A"/>
                </a:solidFill>
                <a:latin typeface="Calibri"/>
                <a:ea typeface="Calibri"/>
                <a:cs typeface="Calibri"/>
                <a:sym typeface="Calibri"/>
              </a:rPr>
              <a:t>Cafe Zone, Pantry-kitchen</a:t>
            </a:r>
            <a:endParaRPr b="1" sz="1400">
              <a:solidFill>
                <a:srgbClr val="17605A"/>
              </a:solidFill>
              <a:latin typeface="Calibri"/>
              <a:ea typeface="Calibri"/>
              <a:cs typeface="Calibri"/>
              <a:sym typeface="Calibri"/>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pic>
        <p:nvPicPr>
          <p:cNvPr descr="https://kimi-img.moonshot.cn/pub/slides/slides_tmpl/image/25-08-27-19:57:31-d2nf5ap8bjvh7rlivs40.jpg" id="505" name="Google Shape;505;p17"/>
          <p:cNvPicPr preferRelativeResize="0"/>
          <p:nvPr/>
        </p:nvPicPr>
        <p:blipFill rotWithShape="1">
          <a:blip r:embed="rId3">
            <a:alphaModFix/>
          </a:blip>
          <a:srcRect b="0" l="0" r="0" t="0"/>
          <a:stretch/>
        </p:blipFill>
        <p:spPr>
          <a:xfrm>
            <a:off x="-119380" y="0"/>
            <a:ext cx="12311380" cy="6978650"/>
          </a:xfrm>
          <a:prstGeom prst="rect">
            <a:avLst/>
          </a:prstGeom>
          <a:noFill/>
          <a:ln>
            <a:noFill/>
          </a:ln>
        </p:spPr>
      </p:pic>
      <p:sp>
        <p:nvSpPr>
          <p:cNvPr id="506" name="Google Shape;506;p17"/>
          <p:cNvSpPr/>
          <p:nvPr/>
        </p:nvSpPr>
        <p:spPr>
          <a:xfrm>
            <a:off x="1886131" y="617170"/>
            <a:ext cx="2745971" cy="800219"/>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rgbClr val="2D54A0"/>
              </a:buClr>
              <a:buSzPts val="2800"/>
              <a:buFont typeface="Calibri"/>
              <a:buNone/>
            </a:pPr>
            <a:r>
              <a:rPr b="1" lang="en-US" sz="2800">
                <a:solidFill>
                  <a:srgbClr val="2D54A0"/>
                </a:solidFill>
                <a:latin typeface="Calibri"/>
                <a:ea typeface="Calibri"/>
                <a:cs typeface="Calibri"/>
                <a:sym typeface="Calibri"/>
              </a:rPr>
              <a:t>Work Zone</a:t>
            </a:r>
            <a:br>
              <a:rPr lang="en-US" sz="1800">
                <a:solidFill>
                  <a:srgbClr val="2D54A0"/>
                </a:solidFill>
                <a:latin typeface="Times New Roman"/>
                <a:ea typeface="Times New Roman"/>
                <a:cs typeface="Times New Roman"/>
                <a:sym typeface="Times New Roman"/>
              </a:rPr>
            </a:br>
            <a:endParaRPr sz="1800">
              <a:solidFill>
                <a:srgbClr val="2D54A0"/>
              </a:solidFill>
              <a:latin typeface="Calibri"/>
              <a:ea typeface="Calibri"/>
              <a:cs typeface="Calibri"/>
              <a:sym typeface="Calibri"/>
            </a:endParaRPr>
          </a:p>
        </p:txBody>
      </p:sp>
      <p:pic>
        <p:nvPicPr>
          <p:cNvPr id="507" name="Google Shape;507;p17"/>
          <p:cNvPicPr preferRelativeResize="0"/>
          <p:nvPr/>
        </p:nvPicPr>
        <p:blipFill rotWithShape="1">
          <a:blip r:embed="rId4">
            <a:alphaModFix/>
          </a:blip>
          <a:srcRect b="0" l="0" r="0" t="0"/>
          <a:stretch/>
        </p:blipFill>
        <p:spPr>
          <a:xfrm>
            <a:off x="701187" y="1564915"/>
            <a:ext cx="4986987" cy="4492993"/>
          </a:xfrm>
          <a:prstGeom prst="rect">
            <a:avLst/>
          </a:prstGeom>
          <a:noFill/>
          <a:ln>
            <a:noFill/>
          </a:ln>
          <a:effectLst>
            <a:outerShdw blurRad="50800" rotWithShape="0" algn="tl" dir="2700000" dist="38100">
              <a:srgbClr val="000000">
                <a:alpha val="40000"/>
              </a:srgbClr>
            </a:outerShdw>
          </a:effectLst>
        </p:spPr>
      </p:pic>
      <p:pic>
        <p:nvPicPr>
          <p:cNvPr id="508" name="Google Shape;508;p17"/>
          <p:cNvPicPr preferRelativeResize="0"/>
          <p:nvPr/>
        </p:nvPicPr>
        <p:blipFill rotWithShape="1">
          <a:blip r:embed="rId5">
            <a:alphaModFix/>
          </a:blip>
          <a:srcRect b="0" l="0" r="0" t="0"/>
          <a:stretch/>
        </p:blipFill>
        <p:spPr>
          <a:xfrm>
            <a:off x="6096000" y="1564915"/>
            <a:ext cx="5260090" cy="4492993"/>
          </a:xfrm>
          <a:prstGeom prst="rect">
            <a:avLst/>
          </a:prstGeom>
          <a:noFill/>
          <a:ln>
            <a:noFill/>
          </a:ln>
          <a:effectLst>
            <a:outerShdw blurRad="50800" rotWithShape="0" algn="tl" dir="2700000" dist="38100">
              <a:srgbClr val="000000">
                <a:alpha val="40000"/>
              </a:srgbClr>
            </a:outerShdw>
          </a:effectLst>
        </p:spPr>
      </p:pic>
      <p:sp>
        <p:nvSpPr>
          <p:cNvPr id="509" name="Google Shape;509;p17"/>
          <p:cNvSpPr/>
          <p:nvPr/>
        </p:nvSpPr>
        <p:spPr>
          <a:xfrm>
            <a:off x="7811659" y="644173"/>
            <a:ext cx="2745971" cy="1077218"/>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rgbClr val="2D54A0"/>
              </a:buClr>
              <a:buSzPts val="2800"/>
              <a:buFont typeface="Calibri"/>
              <a:buNone/>
            </a:pPr>
            <a:r>
              <a:rPr b="1" lang="en-US" sz="2800">
                <a:solidFill>
                  <a:srgbClr val="2D54A0"/>
                </a:solidFill>
                <a:latin typeface="Calibri"/>
                <a:ea typeface="Calibri"/>
                <a:cs typeface="Calibri"/>
                <a:sym typeface="Calibri"/>
              </a:rPr>
              <a:t>Quiet capsules</a:t>
            </a:r>
            <a:br>
              <a:rPr lang="en-US" sz="2000">
                <a:solidFill>
                  <a:schemeClr val="dk1"/>
                </a:solidFill>
                <a:latin typeface="Calibri"/>
                <a:ea typeface="Calibri"/>
                <a:cs typeface="Calibri"/>
                <a:sym typeface="Calibri"/>
              </a:rPr>
            </a:br>
            <a:br>
              <a:rPr lang="en-US" sz="1800">
                <a:solidFill>
                  <a:srgbClr val="2D54A0"/>
                </a:solidFill>
                <a:latin typeface="Calibri"/>
                <a:ea typeface="Calibri"/>
                <a:cs typeface="Calibri"/>
                <a:sym typeface="Calibri"/>
              </a:rPr>
            </a:br>
            <a:endParaRPr sz="1800">
              <a:solidFill>
                <a:srgbClr val="2D54A0"/>
              </a:solidFill>
              <a:latin typeface="Calibri"/>
              <a:ea typeface="Calibri"/>
              <a:cs typeface="Calibri"/>
              <a:sym typeface="Calibri"/>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descr="https://kimi-img.moonshot.cn/pub/slides/slides_tmpl/image/25-08-27-19:57:31-d2nf5ap8bjvh7rlivs40.jpg" id="515" name="Google Shape;515;p18"/>
          <p:cNvPicPr preferRelativeResize="0"/>
          <p:nvPr/>
        </p:nvPicPr>
        <p:blipFill rotWithShape="1">
          <a:blip r:embed="rId3">
            <a:alphaModFix/>
          </a:blip>
          <a:srcRect b="0" l="0" r="0" t="0"/>
          <a:stretch/>
        </p:blipFill>
        <p:spPr>
          <a:xfrm>
            <a:off x="-59690" y="-66037"/>
            <a:ext cx="12311380" cy="6978650"/>
          </a:xfrm>
          <a:prstGeom prst="rect">
            <a:avLst/>
          </a:prstGeom>
          <a:noFill/>
          <a:ln>
            <a:noFill/>
          </a:ln>
        </p:spPr>
      </p:pic>
      <p:pic>
        <p:nvPicPr>
          <p:cNvPr id="516" name="Google Shape;516;p18"/>
          <p:cNvPicPr preferRelativeResize="0"/>
          <p:nvPr/>
        </p:nvPicPr>
        <p:blipFill rotWithShape="1">
          <a:blip r:embed="rId4">
            <a:alphaModFix/>
          </a:blip>
          <a:srcRect b="0" l="0" r="0" t="0"/>
          <a:stretch/>
        </p:blipFill>
        <p:spPr>
          <a:xfrm>
            <a:off x="5520763" y="1717478"/>
            <a:ext cx="5829682" cy="4061885"/>
          </a:xfrm>
          <a:prstGeom prst="rect">
            <a:avLst/>
          </a:prstGeom>
          <a:noFill/>
          <a:ln>
            <a:noFill/>
          </a:ln>
          <a:effectLst>
            <a:outerShdw blurRad="50800" rotWithShape="0" algn="tl" dir="2700000" dist="38100">
              <a:srgbClr val="000000">
                <a:alpha val="40000"/>
              </a:srgbClr>
            </a:outerShdw>
          </a:effectLst>
        </p:spPr>
      </p:pic>
      <p:pic>
        <p:nvPicPr>
          <p:cNvPr id="517" name="Google Shape;517;p18"/>
          <p:cNvPicPr preferRelativeResize="0"/>
          <p:nvPr/>
        </p:nvPicPr>
        <p:blipFill rotWithShape="1">
          <a:blip r:embed="rId5">
            <a:alphaModFix/>
          </a:blip>
          <a:srcRect b="0" l="0" r="0" t="0"/>
          <a:stretch/>
        </p:blipFill>
        <p:spPr>
          <a:xfrm>
            <a:off x="777546" y="1717479"/>
            <a:ext cx="4461758" cy="4061884"/>
          </a:xfrm>
          <a:prstGeom prst="rect">
            <a:avLst/>
          </a:prstGeom>
          <a:noFill/>
          <a:ln>
            <a:noFill/>
          </a:ln>
          <a:effectLst>
            <a:outerShdw blurRad="50800" rotWithShape="0" algn="tl" dir="2700000" dist="38100">
              <a:srgbClr val="000000">
                <a:alpha val="40000"/>
              </a:srgbClr>
            </a:outerShdw>
          </a:effectLst>
        </p:spPr>
      </p:pic>
      <p:sp>
        <p:nvSpPr>
          <p:cNvPr id="518" name="Google Shape;518;p18"/>
          <p:cNvSpPr/>
          <p:nvPr/>
        </p:nvSpPr>
        <p:spPr>
          <a:xfrm>
            <a:off x="777546" y="875784"/>
            <a:ext cx="3507692" cy="461665"/>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rgbClr val="2D54A0"/>
              </a:buClr>
              <a:buSzPts val="2400"/>
              <a:buFont typeface="Calibri"/>
              <a:buNone/>
            </a:pPr>
            <a:r>
              <a:rPr b="1" lang="en-US" sz="2400">
                <a:solidFill>
                  <a:srgbClr val="2D54A0"/>
                </a:solidFill>
                <a:latin typeface="Calibri"/>
                <a:ea typeface="Calibri"/>
                <a:cs typeface="Calibri"/>
                <a:sym typeface="Calibri"/>
              </a:rPr>
              <a:t>Multimedia spaces for VC </a:t>
            </a:r>
            <a:endParaRPr sz="1800">
              <a:solidFill>
                <a:schemeClr val="dk1"/>
              </a:solidFill>
              <a:latin typeface="Calibri"/>
              <a:ea typeface="Calibri"/>
              <a:cs typeface="Calibri"/>
              <a:sym typeface="Calibri"/>
            </a:endParaRPr>
          </a:p>
        </p:txBody>
      </p:sp>
      <p:sp>
        <p:nvSpPr>
          <p:cNvPr id="519" name="Google Shape;519;p18"/>
          <p:cNvSpPr/>
          <p:nvPr/>
        </p:nvSpPr>
        <p:spPr>
          <a:xfrm>
            <a:off x="6096000" y="847804"/>
            <a:ext cx="4198522" cy="461665"/>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rgbClr val="2D54A0"/>
              </a:buClr>
              <a:buSzPts val="2400"/>
              <a:buFont typeface="Calibri"/>
              <a:buNone/>
            </a:pPr>
            <a:r>
              <a:rPr b="1" lang="en-US" sz="2400">
                <a:solidFill>
                  <a:srgbClr val="2D54A0"/>
                </a:solidFill>
                <a:latin typeface="Calibri"/>
                <a:ea typeface="Calibri"/>
                <a:cs typeface="Calibri"/>
                <a:sym typeface="Calibri"/>
              </a:rPr>
              <a:t>Transformable conference hall</a:t>
            </a:r>
            <a:endParaRPr b="1" sz="2400">
              <a:solidFill>
                <a:srgbClr val="2D54A0"/>
              </a:solidFill>
              <a:latin typeface="Calibri"/>
              <a:ea typeface="Calibri"/>
              <a:cs typeface="Calibri"/>
              <a:sym typeface="Calibri"/>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image.png" id="98" name="Google Shape;98;p1"/>
          <p:cNvPicPr preferRelativeResize="0"/>
          <p:nvPr/>
        </p:nvPicPr>
        <p:blipFill rotWithShape="1">
          <a:blip r:embed="rId4">
            <a:alphaModFix/>
          </a:blip>
          <a:srcRect b="0" l="0" r="0" t="0"/>
          <a:stretch/>
        </p:blipFill>
        <p:spPr>
          <a:xfrm>
            <a:off x="5677313" y="1148234"/>
            <a:ext cx="774266" cy="652030"/>
          </a:xfrm>
          <a:prstGeom prst="rect">
            <a:avLst/>
          </a:prstGeom>
          <a:noFill/>
          <a:ln>
            <a:noFill/>
          </a:ln>
        </p:spPr>
      </p:pic>
      <p:sp>
        <p:nvSpPr>
          <p:cNvPr id="99" name="Google Shape;99;p1"/>
          <p:cNvSpPr txBox="1"/>
          <p:nvPr/>
        </p:nvSpPr>
        <p:spPr>
          <a:xfrm>
            <a:off x="2521342" y="2344853"/>
            <a:ext cx="7236900" cy="849600"/>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i="0" lang="en-US" sz="4800" u="none" cap="none" strike="noStrike">
                <a:solidFill>
                  <a:srgbClr val="FFFF00"/>
                </a:solidFill>
                <a:latin typeface="Calibri"/>
                <a:ea typeface="Calibri"/>
                <a:cs typeface="Calibri"/>
                <a:sym typeface="Calibri"/>
              </a:rPr>
              <a:t>SafeMed</a:t>
            </a:r>
            <a:r>
              <a:rPr b="1" i="0" lang="en-US" sz="4800" u="none" cap="none" strike="noStrike">
                <a:solidFill>
                  <a:schemeClr val="lt1"/>
                </a:solidFill>
                <a:latin typeface="Calibri"/>
                <a:ea typeface="Calibri"/>
                <a:cs typeface="Calibri"/>
                <a:sym typeface="Calibri"/>
              </a:rPr>
              <a:t> – Capsule Hospital</a:t>
            </a:r>
            <a:endParaRPr/>
          </a:p>
        </p:txBody>
      </p:sp>
      <p:sp>
        <p:nvSpPr>
          <p:cNvPr id="100" name="Google Shape;100;p1"/>
          <p:cNvSpPr txBox="1"/>
          <p:nvPr/>
        </p:nvSpPr>
        <p:spPr>
          <a:xfrm>
            <a:off x="3023435" y="3161280"/>
            <a:ext cx="6232860" cy="370871"/>
          </a:xfrm>
          <a:prstGeom prst="rect">
            <a:avLst/>
          </a:prstGeom>
          <a:noFill/>
          <a:ln>
            <a:noFill/>
          </a:ln>
        </p:spPr>
        <p:txBody>
          <a:bodyPr anchorCtr="0" anchor="ctr" bIns="54850" lIns="73150" spcFirstLastPara="1" rIns="73150" wrap="square" tIns="54850">
            <a:spAutoFit/>
          </a:bodyPr>
          <a:lstStyle/>
          <a:p>
            <a:pPr indent="0" lvl="0" marL="0" marR="0" rtl="0" algn="ctr">
              <a:lnSpc>
                <a:spcPct val="97500"/>
              </a:lnSpc>
              <a:spcBef>
                <a:spcPts val="0"/>
              </a:spcBef>
              <a:spcAft>
                <a:spcPts val="0"/>
              </a:spcAft>
              <a:buNone/>
            </a:pPr>
            <a:r>
              <a:rPr b="1" lang="en-US" sz="2000">
                <a:solidFill>
                  <a:schemeClr val="lt1"/>
                </a:solidFill>
                <a:latin typeface="Calibri"/>
                <a:ea typeface="Calibri"/>
                <a:cs typeface="Calibri"/>
                <a:sym typeface="Calibri"/>
              </a:rPr>
              <a:t>Safety and Continuity of Medical Care in Crisis Conditions</a:t>
            </a:r>
            <a:endParaRPr/>
          </a:p>
        </p:txBody>
      </p:sp>
      <p:sp>
        <p:nvSpPr>
          <p:cNvPr id="101" name="Google Shape;101;p1"/>
          <p:cNvSpPr txBox="1"/>
          <p:nvPr/>
        </p:nvSpPr>
        <p:spPr>
          <a:xfrm>
            <a:off x="5625095" y="4184617"/>
            <a:ext cx="878702" cy="541687"/>
          </a:xfrm>
          <a:prstGeom prst="rect">
            <a:avLst/>
          </a:prstGeom>
          <a:noFill/>
          <a:ln>
            <a:noFill/>
          </a:ln>
        </p:spPr>
        <p:txBody>
          <a:bodyPr anchorCtr="0" anchor="ctr" bIns="54850" lIns="73150" spcFirstLastPara="1" rIns="73150" wrap="square" tIns="54850">
            <a:spAutoFit/>
          </a:bodyPr>
          <a:lstStyle/>
          <a:p>
            <a:pPr indent="0" lvl="0" marL="0" marR="0" rtl="0" algn="ctr">
              <a:spcBef>
                <a:spcPts val="0"/>
              </a:spcBef>
              <a:spcAft>
                <a:spcPts val="0"/>
              </a:spcAft>
              <a:buNone/>
            </a:pPr>
            <a:r>
              <a:rPr b="0" lang="en-US" sz="2800">
                <a:solidFill>
                  <a:schemeClr val="lt1"/>
                </a:solidFill>
                <a:latin typeface="Calibri"/>
                <a:ea typeface="Calibri"/>
                <a:cs typeface="Calibri"/>
                <a:sym typeface="Calibri"/>
              </a:rPr>
              <a:t>2025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19"/>
          <p:cNvSpPr/>
          <p:nvPr/>
        </p:nvSpPr>
        <p:spPr>
          <a:xfrm rot="-3540000">
            <a:off x="864097" y="760690"/>
            <a:ext cx="1172990" cy="1206508"/>
          </a:xfrm>
          <a:prstGeom prst="ellipse">
            <a:avLst/>
          </a:prstGeom>
          <a:gradFill>
            <a:gsLst>
              <a:gs pos="0">
                <a:srgbClr val="D1DCF2">
                  <a:alpha val="13333"/>
                </a:srgbClr>
              </a:gs>
              <a:gs pos="22000">
                <a:srgbClr val="B3CBF9">
                  <a:alpha val="80392"/>
                </a:srgbClr>
              </a:gs>
              <a:gs pos="45000">
                <a:srgbClr val="94B9FF">
                  <a:alpha val="80000"/>
                </a:srgbClr>
              </a:gs>
              <a:gs pos="66000">
                <a:srgbClr val="94B9FF">
                  <a:alpha val="93333"/>
                </a:srgbClr>
              </a:gs>
              <a:gs pos="100000">
                <a:srgbClr val="94B9FF">
                  <a:alpha val="9333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26" name="Google Shape;526;p19"/>
          <p:cNvSpPr/>
          <p:nvPr/>
        </p:nvSpPr>
        <p:spPr>
          <a:xfrm rot="-3540000">
            <a:off x="8972212" y="4263984"/>
            <a:ext cx="1767491" cy="1843166"/>
          </a:xfrm>
          <a:prstGeom prst="ellipse">
            <a:avLst/>
          </a:prstGeom>
          <a:gradFill>
            <a:gsLst>
              <a:gs pos="0">
                <a:srgbClr val="D1DCF2">
                  <a:alpha val="13333"/>
                </a:srgbClr>
              </a:gs>
              <a:gs pos="22000">
                <a:srgbClr val="B3CBF9">
                  <a:alpha val="80392"/>
                </a:srgbClr>
              </a:gs>
              <a:gs pos="45000">
                <a:srgbClr val="94B9FF">
                  <a:alpha val="80000"/>
                </a:srgbClr>
              </a:gs>
              <a:gs pos="66000">
                <a:srgbClr val="94B9FF">
                  <a:alpha val="93333"/>
                </a:srgbClr>
              </a:gs>
              <a:gs pos="100000">
                <a:srgbClr val="94B9FF">
                  <a:alpha val="9333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27" name="Google Shape;527;p19"/>
          <p:cNvSpPr/>
          <p:nvPr/>
        </p:nvSpPr>
        <p:spPr>
          <a:xfrm rot="-7980000">
            <a:off x="1092833" y="2165473"/>
            <a:ext cx="3207385" cy="3219450"/>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528" name="Google Shape;528;p19"/>
          <p:cNvSpPr/>
          <p:nvPr/>
        </p:nvSpPr>
        <p:spPr>
          <a:xfrm>
            <a:off x="1017697" y="2723503"/>
            <a:ext cx="1701492" cy="926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000000"/>
                </a:solidFill>
                <a:latin typeface="Arial"/>
                <a:ea typeface="Arial"/>
                <a:cs typeface="Arial"/>
                <a:sym typeface="Arial"/>
              </a:rPr>
              <a:t> </a:t>
            </a:r>
            <a:endParaRPr sz="1600">
              <a:solidFill>
                <a:schemeClr val="dk1"/>
              </a:solidFill>
              <a:latin typeface="Calibri"/>
              <a:ea typeface="Calibri"/>
              <a:cs typeface="Calibri"/>
              <a:sym typeface="Calibri"/>
            </a:endParaRPr>
          </a:p>
        </p:txBody>
      </p:sp>
      <p:sp>
        <p:nvSpPr>
          <p:cNvPr id="529" name="Google Shape;529;p19"/>
          <p:cNvSpPr/>
          <p:nvPr/>
        </p:nvSpPr>
        <p:spPr>
          <a:xfrm>
            <a:off x="4876800" y="5490210"/>
            <a:ext cx="4559935" cy="633730"/>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530" name="Google Shape;530;p19"/>
          <p:cNvSpPr/>
          <p:nvPr/>
        </p:nvSpPr>
        <p:spPr>
          <a:xfrm rot="-6840000">
            <a:off x="1088803" y="5402575"/>
            <a:ext cx="204891" cy="168958"/>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531" name="Google Shape;531;p19"/>
          <p:cNvSpPr/>
          <p:nvPr/>
        </p:nvSpPr>
        <p:spPr>
          <a:xfrm rot="-6840000">
            <a:off x="4133445" y="5911795"/>
            <a:ext cx="149225" cy="149225"/>
          </a:xfrm>
          <a:prstGeom prst="ellipse">
            <a:avLst/>
          </a:prstGeom>
          <a:gradFill>
            <a:gsLst>
              <a:gs pos="0">
                <a:srgbClr val="D1DCF2">
                  <a:alpha val="13333"/>
                </a:srgbClr>
              </a:gs>
              <a:gs pos="22000">
                <a:srgbClr val="B3CBF9"/>
              </a:gs>
              <a:gs pos="45000">
                <a:srgbClr val="94B9FF"/>
              </a:gs>
              <a:gs pos="66000">
                <a:srgbClr val="94B9FF"/>
              </a:gs>
              <a:gs pos="100000">
                <a:srgbClr val="94B9FF"/>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32" name="Google Shape;532;p19"/>
          <p:cNvSpPr/>
          <p:nvPr/>
        </p:nvSpPr>
        <p:spPr>
          <a:xfrm rot="-6840000">
            <a:off x="3769573" y="2206847"/>
            <a:ext cx="141614" cy="116779"/>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pic>
        <p:nvPicPr>
          <p:cNvPr id="533" name="Google Shape;533;p19"/>
          <p:cNvPicPr preferRelativeResize="0"/>
          <p:nvPr/>
        </p:nvPicPr>
        <p:blipFill rotWithShape="1">
          <a:blip r:embed="rId3">
            <a:alphaModFix/>
          </a:blip>
          <a:srcRect b="0" l="0" r="0" t="0"/>
          <a:stretch/>
        </p:blipFill>
        <p:spPr>
          <a:xfrm>
            <a:off x="794022" y="1750354"/>
            <a:ext cx="4328129" cy="3940232"/>
          </a:xfrm>
          <a:prstGeom prst="rect">
            <a:avLst/>
          </a:prstGeom>
          <a:noFill/>
          <a:ln>
            <a:noFill/>
          </a:ln>
        </p:spPr>
      </p:pic>
      <p:pic>
        <p:nvPicPr>
          <p:cNvPr id="534" name="Google Shape;534;p19"/>
          <p:cNvPicPr preferRelativeResize="0"/>
          <p:nvPr/>
        </p:nvPicPr>
        <p:blipFill rotWithShape="1">
          <a:blip r:embed="rId4">
            <a:alphaModFix/>
          </a:blip>
          <a:srcRect b="0" l="0" r="0" t="0"/>
          <a:stretch/>
        </p:blipFill>
        <p:spPr>
          <a:xfrm>
            <a:off x="5426695" y="1750354"/>
            <a:ext cx="6086171" cy="3940232"/>
          </a:xfrm>
          <a:prstGeom prst="rect">
            <a:avLst/>
          </a:prstGeom>
          <a:noFill/>
          <a:ln>
            <a:noFill/>
          </a:ln>
        </p:spPr>
      </p:pic>
      <p:sp>
        <p:nvSpPr>
          <p:cNvPr id="535" name="Google Shape;535;p19"/>
          <p:cNvSpPr/>
          <p:nvPr/>
        </p:nvSpPr>
        <p:spPr>
          <a:xfrm>
            <a:off x="1760044" y="802590"/>
            <a:ext cx="2745971" cy="800219"/>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rgbClr val="7030A0"/>
              </a:buClr>
              <a:buSzPts val="2800"/>
              <a:buFont typeface="Calibri"/>
              <a:buNone/>
            </a:pPr>
            <a:r>
              <a:rPr b="1" lang="en-US" sz="2800">
                <a:solidFill>
                  <a:srgbClr val="7030A0"/>
                </a:solidFill>
                <a:latin typeface="Calibri"/>
                <a:ea typeface="Calibri"/>
                <a:cs typeface="Calibri"/>
                <a:sym typeface="Calibri"/>
              </a:rPr>
              <a:t>Creative Zone</a:t>
            </a:r>
            <a:br>
              <a:rPr lang="en-US" sz="1800">
                <a:solidFill>
                  <a:srgbClr val="2D54A0"/>
                </a:solidFill>
                <a:latin typeface="Times New Roman"/>
                <a:ea typeface="Times New Roman"/>
                <a:cs typeface="Times New Roman"/>
                <a:sym typeface="Times New Roman"/>
              </a:rPr>
            </a:br>
            <a:endParaRPr sz="1800">
              <a:solidFill>
                <a:srgbClr val="2D54A0"/>
              </a:solidFill>
              <a:latin typeface="Calibri"/>
              <a:ea typeface="Calibri"/>
              <a:cs typeface="Calibri"/>
              <a:sym typeface="Calibri"/>
            </a:endParaRPr>
          </a:p>
        </p:txBody>
      </p:sp>
      <p:sp>
        <p:nvSpPr>
          <p:cNvPr id="536" name="Google Shape;536;p19"/>
          <p:cNvSpPr/>
          <p:nvPr/>
        </p:nvSpPr>
        <p:spPr>
          <a:xfrm>
            <a:off x="6835773" y="802589"/>
            <a:ext cx="3550142" cy="800219"/>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rgbClr val="7030A0"/>
              </a:buClr>
              <a:buSzPts val="2800"/>
              <a:buFont typeface="Calibri"/>
              <a:buNone/>
            </a:pPr>
            <a:r>
              <a:rPr b="1" lang="en-US" sz="2800">
                <a:solidFill>
                  <a:srgbClr val="7030A0"/>
                </a:solidFill>
                <a:latin typeface="Calibri"/>
                <a:ea typeface="Calibri"/>
                <a:cs typeface="Calibri"/>
                <a:sym typeface="Calibri"/>
              </a:rPr>
              <a:t>Digital art</a:t>
            </a:r>
            <a:br>
              <a:rPr lang="en-US" sz="1800">
                <a:solidFill>
                  <a:srgbClr val="2D54A0"/>
                </a:solidFill>
                <a:latin typeface="Times New Roman"/>
                <a:ea typeface="Times New Roman"/>
                <a:cs typeface="Times New Roman"/>
                <a:sym typeface="Times New Roman"/>
              </a:rPr>
            </a:br>
            <a:endParaRPr sz="1800">
              <a:solidFill>
                <a:srgbClr val="2D54A0"/>
              </a:solidFill>
              <a:latin typeface="Calibri"/>
              <a:ea typeface="Calibri"/>
              <a:cs typeface="Calibri"/>
              <a:sym typeface="Calibri"/>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descr="https://kimi-img.moonshot.cn/pub/slides/slides_tmpl/image/25-08-27-19:57:31-d2nf5ap8bjvh7rlivs40.jpg" id="542" name="Google Shape;542;p20"/>
          <p:cNvPicPr preferRelativeResize="0"/>
          <p:nvPr/>
        </p:nvPicPr>
        <p:blipFill rotWithShape="1">
          <a:blip r:embed="rId3">
            <a:alphaModFix/>
          </a:blip>
          <a:srcRect b="0" l="0" r="0" t="0"/>
          <a:stretch/>
        </p:blipFill>
        <p:spPr>
          <a:xfrm>
            <a:off x="-59690" y="0"/>
            <a:ext cx="12311380" cy="6978650"/>
          </a:xfrm>
          <a:prstGeom prst="rect">
            <a:avLst/>
          </a:prstGeom>
          <a:noFill/>
          <a:ln>
            <a:noFill/>
          </a:ln>
        </p:spPr>
      </p:pic>
      <p:sp>
        <p:nvSpPr>
          <p:cNvPr id="543" name="Google Shape;543;p20"/>
          <p:cNvSpPr/>
          <p:nvPr/>
        </p:nvSpPr>
        <p:spPr>
          <a:xfrm>
            <a:off x="2056311" y="775052"/>
            <a:ext cx="2120196" cy="523220"/>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rgbClr val="7030A0"/>
              </a:buClr>
              <a:buSzPts val="2800"/>
              <a:buFont typeface="Calibri"/>
              <a:buNone/>
            </a:pPr>
            <a:r>
              <a:rPr b="1" lang="en-US" sz="2800">
                <a:solidFill>
                  <a:srgbClr val="7030A0"/>
                </a:solidFill>
                <a:latin typeface="Calibri"/>
                <a:ea typeface="Calibri"/>
                <a:cs typeface="Calibri"/>
                <a:sym typeface="Calibri"/>
              </a:rPr>
              <a:t>VR/AR room </a:t>
            </a:r>
            <a:endParaRPr sz="1800">
              <a:solidFill>
                <a:schemeClr val="dk1"/>
              </a:solidFill>
              <a:latin typeface="Calibri"/>
              <a:ea typeface="Calibri"/>
              <a:cs typeface="Calibri"/>
              <a:sym typeface="Calibri"/>
            </a:endParaRPr>
          </a:p>
        </p:txBody>
      </p:sp>
      <p:sp>
        <p:nvSpPr>
          <p:cNvPr id="544" name="Google Shape;544;p20"/>
          <p:cNvSpPr/>
          <p:nvPr/>
        </p:nvSpPr>
        <p:spPr>
          <a:xfrm>
            <a:off x="7746665" y="775052"/>
            <a:ext cx="1730602" cy="461665"/>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rgbClr val="7030A0"/>
              </a:buClr>
              <a:buSzPts val="2400"/>
              <a:buFont typeface="Calibri"/>
              <a:buNone/>
            </a:pPr>
            <a:r>
              <a:rPr b="1" lang="en-US" sz="2400">
                <a:solidFill>
                  <a:srgbClr val="7030A0"/>
                </a:solidFill>
                <a:latin typeface="Calibri"/>
                <a:ea typeface="Calibri"/>
                <a:cs typeface="Calibri"/>
                <a:sym typeface="Calibri"/>
              </a:rPr>
              <a:t>Makerspace</a:t>
            </a:r>
            <a:endParaRPr b="1" sz="2400">
              <a:solidFill>
                <a:srgbClr val="7030A0"/>
              </a:solidFill>
              <a:latin typeface="Calibri"/>
              <a:ea typeface="Calibri"/>
              <a:cs typeface="Calibri"/>
              <a:sym typeface="Calibri"/>
            </a:endParaRPr>
          </a:p>
        </p:txBody>
      </p:sp>
      <p:pic>
        <p:nvPicPr>
          <p:cNvPr id="545" name="Google Shape;545;p20"/>
          <p:cNvPicPr preferRelativeResize="0"/>
          <p:nvPr/>
        </p:nvPicPr>
        <p:blipFill rotWithShape="1">
          <a:blip r:embed="rId4">
            <a:alphaModFix/>
          </a:blip>
          <a:srcRect b="0" l="0" r="0" t="0"/>
          <a:stretch/>
        </p:blipFill>
        <p:spPr>
          <a:xfrm>
            <a:off x="849596" y="1595980"/>
            <a:ext cx="5051394" cy="4651820"/>
          </a:xfrm>
          <a:prstGeom prst="rect">
            <a:avLst/>
          </a:prstGeom>
          <a:noFill/>
          <a:ln>
            <a:noFill/>
          </a:ln>
          <a:effectLst>
            <a:outerShdw blurRad="50800" rotWithShape="0" algn="tl" dir="2700000" dist="38100">
              <a:srgbClr val="000000">
                <a:alpha val="40000"/>
              </a:srgbClr>
            </a:outerShdw>
          </a:effectLst>
        </p:spPr>
      </p:pic>
      <p:pic>
        <p:nvPicPr>
          <p:cNvPr id="546" name="Google Shape;546;p20"/>
          <p:cNvPicPr preferRelativeResize="0"/>
          <p:nvPr/>
        </p:nvPicPr>
        <p:blipFill rotWithShape="1">
          <a:blip r:embed="rId5">
            <a:alphaModFix/>
          </a:blip>
          <a:srcRect b="0" l="0" r="0" t="0"/>
          <a:stretch/>
        </p:blipFill>
        <p:spPr>
          <a:xfrm>
            <a:off x="6291012" y="1595980"/>
            <a:ext cx="5155265" cy="4651820"/>
          </a:xfrm>
          <a:prstGeom prst="rect">
            <a:avLst/>
          </a:prstGeom>
          <a:noFill/>
          <a:ln>
            <a:noFill/>
          </a:ln>
          <a:effectLst>
            <a:outerShdw blurRad="50800" rotWithShape="0" algn="tl" dir="2700000" dist="38100">
              <a:srgbClr val="000000">
                <a:alpha val="40000"/>
              </a:srgbClr>
            </a:outerShdw>
          </a:effectLst>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descr="https://kimi-img.moonshot.cn/pub/slides/slides_tmpl/image/25-08-27-19:57:31-d2nf5ap8bjvh7rlivs40.jpg" id="552" name="Google Shape;552;p21"/>
          <p:cNvPicPr preferRelativeResize="0"/>
          <p:nvPr/>
        </p:nvPicPr>
        <p:blipFill rotWithShape="1">
          <a:blip r:embed="rId3">
            <a:alphaModFix/>
          </a:blip>
          <a:srcRect b="0" l="0" r="0" t="0"/>
          <a:stretch/>
        </p:blipFill>
        <p:spPr>
          <a:xfrm>
            <a:off x="0" y="0"/>
            <a:ext cx="12311380" cy="6978650"/>
          </a:xfrm>
          <a:prstGeom prst="rect">
            <a:avLst/>
          </a:prstGeom>
          <a:noFill/>
          <a:ln>
            <a:noFill/>
          </a:ln>
        </p:spPr>
      </p:pic>
      <p:sp>
        <p:nvSpPr>
          <p:cNvPr id="553" name="Google Shape;553;p21"/>
          <p:cNvSpPr/>
          <p:nvPr/>
        </p:nvSpPr>
        <p:spPr>
          <a:xfrm>
            <a:off x="4468971" y="723355"/>
            <a:ext cx="2371931" cy="646331"/>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rgbClr val="578D31"/>
              </a:buClr>
              <a:buSzPts val="3600"/>
              <a:buFont typeface="Calibri"/>
              <a:buNone/>
            </a:pPr>
            <a:r>
              <a:rPr b="1" lang="en-US" sz="3600">
                <a:solidFill>
                  <a:srgbClr val="578D31"/>
                </a:solidFill>
                <a:latin typeface="Calibri"/>
                <a:ea typeface="Calibri"/>
                <a:cs typeface="Calibri"/>
                <a:sym typeface="Calibri"/>
              </a:rPr>
              <a:t>Relax Zone </a:t>
            </a:r>
            <a:endParaRPr sz="1800">
              <a:solidFill>
                <a:schemeClr val="dk1"/>
              </a:solidFill>
              <a:latin typeface="Calibri"/>
              <a:ea typeface="Calibri"/>
              <a:cs typeface="Calibri"/>
              <a:sym typeface="Calibri"/>
            </a:endParaRPr>
          </a:p>
        </p:txBody>
      </p:sp>
      <p:pic>
        <p:nvPicPr>
          <p:cNvPr id="554" name="Google Shape;554;p21"/>
          <p:cNvPicPr preferRelativeResize="0"/>
          <p:nvPr/>
        </p:nvPicPr>
        <p:blipFill rotWithShape="1">
          <a:blip r:embed="rId4">
            <a:alphaModFix/>
          </a:blip>
          <a:srcRect b="0" l="0" r="0" t="0"/>
          <a:stretch/>
        </p:blipFill>
        <p:spPr>
          <a:xfrm>
            <a:off x="703949" y="1930186"/>
            <a:ext cx="5341251" cy="4038178"/>
          </a:xfrm>
          <a:prstGeom prst="rect">
            <a:avLst/>
          </a:prstGeom>
          <a:noFill/>
          <a:ln>
            <a:noFill/>
          </a:ln>
        </p:spPr>
      </p:pic>
      <p:pic>
        <p:nvPicPr>
          <p:cNvPr id="555" name="Google Shape;555;p21"/>
          <p:cNvPicPr preferRelativeResize="0"/>
          <p:nvPr/>
        </p:nvPicPr>
        <p:blipFill rotWithShape="1">
          <a:blip r:embed="rId5">
            <a:alphaModFix/>
          </a:blip>
          <a:srcRect b="0" l="0" r="0" t="0"/>
          <a:stretch/>
        </p:blipFill>
        <p:spPr>
          <a:xfrm>
            <a:off x="6545949" y="1930186"/>
            <a:ext cx="4807851" cy="4038178"/>
          </a:xfrm>
          <a:prstGeom prst="rect">
            <a:avLst/>
          </a:prstGeom>
          <a:noFill/>
          <a:ln>
            <a:noFill/>
          </a:ln>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22"/>
          <p:cNvSpPr/>
          <p:nvPr/>
        </p:nvSpPr>
        <p:spPr>
          <a:xfrm rot="-3540000">
            <a:off x="805100" y="556839"/>
            <a:ext cx="1172990" cy="1206508"/>
          </a:xfrm>
          <a:prstGeom prst="ellipse">
            <a:avLst/>
          </a:prstGeom>
          <a:gradFill>
            <a:gsLst>
              <a:gs pos="0">
                <a:srgbClr val="D1DCF2">
                  <a:alpha val="13333"/>
                </a:srgbClr>
              </a:gs>
              <a:gs pos="22000">
                <a:srgbClr val="B3CBF9">
                  <a:alpha val="80392"/>
                </a:srgbClr>
              </a:gs>
              <a:gs pos="45000">
                <a:srgbClr val="94B9FF">
                  <a:alpha val="80000"/>
                </a:srgbClr>
              </a:gs>
              <a:gs pos="66000">
                <a:srgbClr val="94B9FF">
                  <a:alpha val="93333"/>
                </a:srgbClr>
              </a:gs>
              <a:gs pos="100000">
                <a:srgbClr val="94B9FF">
                  <a:alpha val="9333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62" name="Google Shape;562;p22"/>
          <p:cNvSpPr/>
          <p:nvPr/>
        </p:nvSpPr>
        <p:spPr>
          <a:xfrm rot="-3540000">
            <a:off x="8972212" y="4263984"/>
            <a:ext cx="1767491" cy="1843166"/>
          </a:xfrm>
          <a:prstGeom prst="ellipse">
            <a:avLst/>
          </a:prstGeom>
          <a:gradFill>
            <a:gsLst>
              <a:gs pos="0">
                <a:srgbClr val="D1DCF2">
                  <a:alpha val="13333"/>
                </a:srgbClr>
              </a:gs>
              <a:gs pos="22000">
                <a:srgbClr val="B3CBF9">
                  <a:alpha val="80392"/>
                </a:srgbClr>
              </a:gs>
              <a:gs pos="45000">
                <a:srgbClr val="94B9FF">
                  <a:alpha val="80000"/>
                </a:srgbClr>
              </a:gs>
              <a:gs pos="66000">
                <a:srgbClr val="94B9FF">
                  <a:alpha val="93333"/>
                </a:srgbClr>
              </a:gs>
              <a:gs pos="100000">
                <a:srgbClr val="94B9FF">
                  <a:alpha val="93333"/>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63" name="Google Shape;563;p22"/>
          <p:cNvSpPr/>
          <p:nvPr/>
        </p:nvSpPr>
        <p:spPr>
          <a:xfrm rot="-7980000">
            <a:off x="1164106" y="1840544"/>
            <a:ext cx="3207385" cy="3219450"/>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564" name="Google Shape;564;p22"/>
          <p:cNvSpPr/>
          <p:nvPr/>
        </p:nvSpPr>
        <p:spPr>
          <a:xfrm>
            <a:off x="269129" y="2965121"/>
            <a:ext cx="2174240" cy="97599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000000"/>
                </a:solidFill>
                <a:latin typeface="Arial"/>
                <a:ea typeface="Arial"/>
                <a:cs typeface="Arial"/>
                <a:sym typeface="Arial"/>
              </a:rPr>
              <a:t> </a:t>
            </a:r>
            <a:endParaRPr sz="1600">
              <a:solidFill>
                <a:schemeClr val="dk1"/>
              </a:solidFill>
              <a:latin typeface="Calibri"/>
              <a:ea typeface="Calibri"/>
              <a:cs typeface="Calibri"/>
              <a:sym typeface="Calibri"/>
            </a:endParaRPr>
          </a:p>
        </p:txBody>
      </p:sp>
      <p:sp>
        <p:nvSpPr>
          <p:cNvPr id="565" name="Google Shape;565;p22"/>
          <p:cNvSpPr/>
          <p:nvPr/>
        </p:nvSpPr>
        <p:spPr>
          <a:xfrm>
            <a:off x="4876800" y="5490210"/>
            <a:ext cx="4559935" cy="633730"/>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566" name="Google Shape;566;p22"/>
          <p:cNvSpPr/>
          <p:nvPr/>
        </p:nvSpPr>
        <p:spPr>
          <a:xfrm rot="-6840000">
            <a:off x="773954" y="5634661"/>
            <a:ext cx="215900" cy="215900"/>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567" name="Google Shape;567;p22"/>
          <p:cNvSpPr/>
          <p:nvPr/>
        </p:nvSpPr>
        <p:spPr>
          <a:xfrm rot="-6840000">
            <a:off x="5348854" y="321744"/>
            <a:ext cx="149225" cy="149225"/>
          </a:xfrm>
          <a:prstGeom prst="ellipse">
            <a:avLst/>
          </a:prstGeom>
          <a:gradFill>
            <a:gsLst>
              <a:gs pos="0">
                <a:srgbClr val="D1DCF2">
                  <a:alpha val="13333"/>
                </a:srgbClr>
              </a:gs>
              <a:gs pos="22000">
                <a:srgbClr val="B3CBF9"/>
              </a:gs>
              <a:gs pos="45000">
                <a:srgbClr val="94B9FF"/>
              </a:gs>
              <a:gs pos="66000">
                <a:srgbClr val="94B9FF"/>
              </a:gs>
              <a:gs pos="100000">
                <a:srgbClr val="94B9FF"/>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68" name="Google Shape;568;p22"/>
          <p:cNvSpPr/>
          <p:nvPr/>
        </p:nvSpPr>
        <p:spPr>
          <a:xfrm rot="-6840000">
            <a:off x="3461909" y="2441880"/>
            <a:ext cx="149225" cy="149225"/>
          </a:xfrm>
          <a:prstGeom prst="rect">
            <a:avLst/>
          </a:prstGeom>
          <a:noFill/>
          <a:ln>
            <a:noFill/>
          </a:ln>
        </p:spPr>
        <p:txBody>
          <a:bodyPr anchorCtr="0" anchor="ctr" bIns="45700" lIns="45700" spcFirstLastPara="1" rIns="91425" wrap="square" tIns="91425">
            <a:noAutofit/>
          </a:bodyPr>
          <a:lstStyle/>
          <a:p>
            <a:pPr indent="0" lvl="0" marL="0" marR="0" rtl="0" algn="l">
              <a:lnSpc>
                <a:spcPct val="10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569" name="Google Shape;569;p22"/>
          <p:cNvSpPr/>
          <p:nvPr/>
        </p:nvSpPr>
        <p:spPr>
          <a:xfrm>
            <a:off x="2312229" y="770986"/>
            <a:ext cx="8063733" cy="923330"/>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rgbClr val="851320"/>
              </a:buClr>
              <a:buSzPts val="3600"/>
              <a:buFont typeface="Calibri"/>
              <a:buNone/>
            </a:pPr>
            <a:r>
              <a:rPr b="1" lang="en-US" sz="3600">
                <a:solidFill>
                  <a:srgbClr val="851320"/>
                </a:solidFill>
                <a:latin typeface="Calibri"/>
                <a:ea typeface="Calibri"/>
                <a:cs typeface="Calibri"/>
                <a:sym typeface="Calibri"/>
              </a:rPr>
              <a:t>Energy Efficiency and Autonomy </a:t>
            </a:r>
            <a:br>
              <a:rPr lang="en-US" sz="1800">
                <a:solidFill>
                  <a:srgbClr val="851320"/>
                </a:solidFill>
                <a:latin typeface="Calibri"/>
                <a:ea typeface="Calibri"/>
                <a:cs typeface="Calibri"/>
                <a:sym typeface="Calibri"/>
              </a:rPr>
            </a:br>
            <a:endParaRPr sz="1800">
              <a:solidFill>
                <a:srgbClr val="851320"/>
              </a:solidFill>
              <a:latin typeface="Calibri"/>
              <a:ea typeface="Calibri"/>
              <a:cs typeface="Calibri"/>
              <a:sym typeface="Calibri"/>
            </a:endParaRPr>
          </a:p>
        </p:txBody>
      </p:sp>
      <p:sp>
        <p:nvSpPr>
          <p:cNvPr id="570" name="Google Shape;570;p22"/>
          <p:cNvSpPr/>
          <p:nvPr/>
        </p:nvSpPr>
        <p:spPr>
          <a:xfrm>
            <a:off x="530014" y="1970435"/>
            <a:ext cx="4949539" cy="1631216"/>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rgbClr val="2D54A0"/>
              </a:buClr>
              <a:buSzPts val="2000"/>
              <a:buFont typeface="Calibri"/>
              <a:buNone/>
            </a:pPr>
            <a:r>
              <a:rPr b="1" lang="en-US" sz="2000">
                <a:solidFill>
                  <a:srgbClr val="2D54A0"/>
                </a:solidFill>
                <a:latin typeface="Calibri"/>
                <a:ea typeface="Calibri"/>
                <a:cs typeface="Calibri"/>
                <a:sym typeface="Calibri"/>
              </a:rPr>
              <a:t>Generator in a separate room/outside with noise suppression and exhaust ventilation; ATS with safe delay.</a:t>
            </a:r>
            <a:br>
              <a:rPr b="1" lang="en-US" sz="2000">
                <a:solidFill>
                  <a:srgbClr val="2D54A0"/>
                </a:solidFill>
                <a:latin typeface="Calibri"/>
                <a:ea typeface="Calibri"/>
                <a:cs typeface="Calibri"/>
                <a:sym typeface="Calibri"/>
              </a:rPr>
            </a:br>
            <a:br>
              <a:rPr b="1" lang="en-US" sz="2000">
                <a:solidFill>
                  <a:srgbClr val="1E386B"/>
                </a:solidFill>
                <a:latin typeface="Calibri"/>
                <a:ea typeface="Calibri"/>
                <a:cs typeface="Calibri"/>
                <a:sym typeface="Calibri"/>
              </a:rPr>
            </a:br>
            <a:endParaRPr b="1" sz="2000">
              <a:solidFill>
                <a:srgbClr val="1E386B"/>
              </a:solidFill>
              <a:latin typeface="Calibri"/>
              <a:ea typeface="Calibri"/>
              <a:cs typeface="Calibri"/>
              <a:sym typeface="Calibri"/>
            </a:endParaRPr>
          </a:p>
        </p:txBody>
      </p:sp>
      <p:sp>
        <p:nvSpPr>
          <p:cNvPr id="571" name="Google Shape;571;p22"/>
          <p:cNvSpPr/>
          <p:nvPr/>
        </p:nvSpPr>
        <p:spPr>
          <a:xfrm>
            <a:off x="496161" y="3228980"/>
            <a:ext cx="4828795" cy="707886"/>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rgbClr val="2D54A0"/>
              </a:buClr>
              <a:buSzPts val="2000"/>
              <a:buFont typeface="Calibri"/>
              <a:buNone/>
            </a:pPr>
            <a:r>
              <a:rPr b="1" lang="en-US" sz="2000">
                <a:solidFill>
                  <a:srgbClr val="2D54A0"/>
                </a:solidFill>
                <a:latin typeface="Calibri"/>
                <a:ea typeface="Calibri"/>
                <a:cs typeface="Calibri"/>
                <a:sym typeface="Calibri"/>
              </a:rPr>
              <a:t>Monitoring: energy consumption panels, CO₂, RH, PM2.5; filter maintenance log.</a:t>
            </a:r>
            <a:endParaRPr b="1" sz="2000">
              <a:solidFill>
                <a:srgbClr val="2D54A0"/>
              </a:solidFill>
              <a:latin typeface="Calibri"/>
              <a:ea typeface="Calibri"/>
              <a:cs typeface="Calibri"/>
              <a:sym typeface="Calibri"/>
            </a:endParaRPr>
          </a:p>
        </p:txBody>
      </p:sp>
      <p:sp>
        <p:nvSpPr>
          <p:cNvPr id="572" name="Google Shape;572;p22"/>
          <p:cNvSpPr/>
          <p:nvPr/>
        </p:nvSpPr>
        <p:spPr>
          <a:xfrm>
            <a:off x="473756" y="4484020"/>
            <a:ext cx="5605668" cy="1015663"/>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rgbClr val="2D54A0"/>
              </a:buClr>
              <a:buSzPts val="2000"/>
              <a:buFont typeface="Calibri"/>
              <a:buNone/>
            </a:pPr>
            <a:r>
              <a:rPr b="1" lang="en-US" sz="2000">
                <a:solidFill>
                  <a:srgbClr val="2D54A0"/>
                </a:solidFill>
                <a:latin typeface="Calibri"/>
                <a:ea typeface="Calibri"/>
                <a:cs typeface="Calibri"/>
                <a:sym typeface="Calibri"/>
              </a:rPr>
              <a:t>Communications: fiber optics + Starlink (antenna on surface or light well); failover &lt; 30 s; backup power for the hub.</a:t>
            </a:r>
            <a:endParaRPr b="1" sz="2000">
              <a:solidFill>
                <a:srgbClr val="2D54A0"/>
              </a:solidFill>
              <a:latin typeface="Calibri"/>
              <a:ea typeface="Calibri"/>
              <a:cs typeface="Calibri"/>
              <a:sym typeface="Calibri"/>
            </a:endParaRPr>
          </a:p>
        </p:txBody>
      </p:sp>
      <p:sp>
        <p:nvSpPr>
          <p:cNvPr id="573" name="Google Shape;573;p22"/>
          <p:cNvSpPr txBox="1"/>
          <p:nvPr/>
        </p:nvSpPr>
        <p:spPr>
          <a:xfrm>
            <a:off x="5789676" y="1970435"/>
            <a:ext cx="6094520" cy="1015663"/>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rgbClr val="2D54A0"/>
              </a:buClr>
              <a:buSzPts val="2000"/>
              <a:buFont typeface="Calibri"/>
              <a:buNone/>
            </a:pPr>
            <a:r>
              <a:rPr b="1" lang="en-US" sz="2000">
                <a:solidFill>
                  <a:srgbClr val="2D54A0"/>
                </a:solidFill>
                <a:latin typeface="Calibri"/>
                <a:ea typeface="Calibri"/>
                <a:cs typeface="Calibri"/>
                <a:sym typeface="Calibri"/>
              </a:rPr>
              <a:t>Water: filtration (mechanical + carbon), separate drinking water line with reserve supply.</a:t>
            </a:r>
            <a:br>
              <a:rPr b="1" lang="en-US" sz="2000">
                <a:solidFill>
                  <a:srgbClr val="2D54A0"/>
                </a:solidFill>
                <a:latin typeface="Calibri"/>
                <a:ea typeface="Calibri"/>
                <a:cs typeface="Calibri"/>
                <a:sym typeface="Calibri"/>
              </a:rPr>
            </a:br>
            <a:endParaRPr b="1" sz="2000">
              <a:solidFill>
                <a:srgbClr val="2D54A0"/>
              </a:solidFill>
              <a:latin typeface="Calibri"/>
              <a:ea typeface="Calibri"/>
              <a:cs typeface="Calibri"/>
              <a:sym typeface="Calibri"/>
            </a:endParaRPr>
          </a:p>
        </p:txBody>
      </p:sp>
      <p:sp>
        <p:nvSpPr>
          <p:cNvPr id="574" name="Google Shape;574;p22"/>
          <p:cNvSpPr txBox="1"/>
          <p:nvPr/>
        </p:nvSpPr>
        <p:spPr>
          <a:xfrm>
            <a:off x="5789676" y="4479284"/>
            <a:ext cx="6094520" cy="1015663"/>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rgbClr val="2D54A0"/>
              </a:buClr>
              <a:buSzPts val="2000"/>
              <a:buFont typeface="Calibri"/>
              <a:buNone/>
            </a:pPr>
            <a:r>
              <a:rPr b="1" lang="en-US" sz="2000">
                <a:solidFill>
                  <a:srgbClr val="2D54A0"/>
                </a:solidFill>
                <a:latin typeface="Calibri"/>
                <a:ea typeface="Calibri"/>
                <a:cs typeface="Calibri"/>
                <a:sym typeface="Calibri"/>
              </a:rPr>
              <a:t>Military resilience: 2 exits, airlock vestibule with reinforced doors, first aid kits, water 3 L/person/day (72 hours), portable radio stations, safe areas without glass.</a:t>
            </a:r>
            <a:endParaRPr b="1" sz="2000">
              <a:solidFill>
                <a:srgbClr val="2D54A0"/>
              </a:solidFill>
              <a:latin typeface="Calibri"/>
              <a:ea typeface="Calibri"/>
              <a:cs typeface="Calibri"/>
              <a:sym typeface="Calibri"/>
            </a:endParaRPr>
          </a:p>
        </p:txBody>
      </p:sp>
      <p:sp>
        <p:nvSpPr>
          <p:cNvPr id="575" name="Google Shape;575;p22"/>
          <p:cNvSpPr txBox="1"/>
          <p:nvPr/>
        </p:nvSpPr>
        <p:spPr>
          <a:xfrm>
            <a:off x="5877177" y="3245512"/>
            <a:ext cx="6143346" cy="707886"/>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rgbClr val="2D54A0"/>
              </a:buClr>
              <a:buSzPts val="2000"/>
              <a:buFont typeface="Calibri"/>
              <a:buNone/>
            </a:pPr>
            <a:r>
              <a:rPr b="1" lang="en-US" sz="2000">
                <a:solidFill>
                  <a:srgbClr val="2D54A0"/>
                </a:solidFill>
                <a:latin typeface="Calibri"/>
                <a:ea typeface="Calibri"/>
                <a:cs typeface="Calibri"/>
                <a:sym typeface="Calibri"/>
              </a:rPr>
              <a:t>Ventilation: local exhaust in rooms and backup mechanical ventilation unit.</a:t>
            </a:r>
            <a:endParaRPr b="1" sz="2000">
              <a:solidFill>
                <a:srgbClr val="2D54A0"/>
              </a:solidFill>
              <a:latin typeface="Calibri"/>
              <a:ea typeface="Calibri"/>
              <a:cs typeface="Calibri"/>
              <a:sym typeface="Calibri"/>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descr="https://kimi-img.moonshot.cn/pub/slides/slides_tmpl/image/25-08-27-19:57:31-d2nf5ap8bjvh7rlivs40.jpg" id="581" name="Google Shape;581;p23"/>
          <p:cNvPicPr preferRelativeResize="0"/>
          <p:nvPr/>
        </p:nvPicPr>
        <p:blipFill rotWithShape="1">
          <a:blip r:embed="rId3">
            <a:alphaModFix/>
          </a:blip>
          <a:srcRect b="0" l="0" r="0" t="0"/>
          <a:stretch/>
        </p:blipFill>
        <p:spPr>
          <a:xfrm>
            <a:off x="-119380" y="0"/>
            <a:ext cx="12311380" cy="6978650"/>
          </a:xfrm>
          <a:prstGeom prst="rect">
            <a:avLst/>
          </a:prstGeom>
          <a:noFill/>
          <a:ln>
            <a:noFill/>
          </a:ln>
        </p:spPr>
      </p:pic>
      <p:sp>
        <p:nvSpPr>
          <p:cNvPr id="582" name="Google Shape;582;p23"/>
          <p:cNvSpPr/>
          <p:nvPr/>
        </p:nvSpPr>
        <p:spPr>
          <a:xfrm>
            <a:off x="406399" y="1596850"/>
            <a:ext cx="5435600" cy="1095549"/>
          </a:xfrm>
          <a:prstGeom prst="rect">
            <a:avLst/>
          </a:prstGeom>
          <a:noFill/>
          <a:ln>
            <a:noFill/>
          </a:ln>
          <a:effectLst>
            <a:outerShdw blurRad="50800" rotWithShape="0" algn="tl" dir="2700000" dist="38100">
              <a:srgbClr val="000000">
                <a:alpha val="40000"/>
              </a:srgbClr>
            </a:outerShdw>
          </a:effectLst>
        </p:spPr>
        <p:txBody>
          <a:bodyPr anchorCtr="0" anchor="ctr" bIns="0" lIns="0" spcFirstLastPara="1" rIns="0" wrap="square" tIns="0">
            <a:noAutofit/>
          </a:bodyPr>
          <a:lstStyle/>
          <a:p>
            <a:pPr indent="0" lvl="0" marL="0" marR="0" rtl="0" algn="l">
              <a:lnSpc>
                <a:spcPct val="130000"/>
              </a:lnSpc>
              <a:spcBef>
                <a:spcPts val="0"/>
              </a:spcBef>
              <a:spcAft>
                <a:spcPts val="0"/>
              </a:spcAft>
              <a:buClr>
                <a:srgbClr val="2D54A0"/>
              </a:buClr>
              <a:buSzPts val="2000"/>
              <a:buFont typeface="Calibri"/>
              <a:buNone/>
            </a:pPr>
            <a:r>
              <a:rPr lang="en-US" sz="2000">
                <a:solidFill>
                  <a:srgbClr val="2D54A0"/>
                </a:solidFill>
                <a:latin typeface="Calibri"/>
                <a:ea typeface="Calibri"/>
                <a:cs typeface="Calibri"/>
                <a:sym typeface="Calibri"/>
              </a:rPr>
              <a:t>Transparent structure allows attracting donors, grants, and investors, demonstrating efficient use of funds.</a:t>
            </a:r>
            <a:endParaRPr sz="1800">
              <a:solidFill>
                <a:schemeClr val="dk1"/>
              </a:solidFill>
              <a:latin typeface="Calibri"/>
              <a:ea typeface="Calibri"/>
              <a:cs typeface="Calibri"/>
              <a:sym typeface="Calibri"/>
            </a:endParaRPr>
          </a:p>
        </p:txBody>
      </p:sp>
      <p:sp>
        <p:nvSpPr>
          <p:cNvPr id="583" name="Google Shape;583;p23"/>
          <p:cNvSpPr/>
          <p:nvPr/>
        </p:nvSpPr>
        <p:spPr>
          <a:xfrm>
            <a:off x="254000" y="3403600"/>
            <a:ext cx="5435600" cy="508000"/>
          </a:xfrm>
          <a:custGeom>
            <a:rect b="b" l="l" r="r" t="t"/>
            <a:pathLst>
              <a:path extrusionOk="0" h="508000" w="5435600">
                <a:moveTo>
                  <a:pt x="76200" y="0"/>
                </a:moveTo>
                <a:lnTo>
                  <a:pt x="5359400" y="0"/>
                </a:lnTo>
                <a:cubicBezTo>
                  <a:pt x="5401456" y="0"/>
                  <a:pt x="5435600" y="34144"/>
                  <a:pt x="5435600" y="76200"/>
                </a:cubicBezTo>
                <a:lnTo>
                  <a:pt x="5435600" y="431800"/>
                </a:lnTo>
                <a:cubicBezTo>
                  <a:pt x="5435600" y="473856"/>
                  <a:pt x="5401456" y="508000"/>
                  <a:pt x="5359400" y="508000"/>
                </a:cubicBezTo>
                <a:lnTo>
                  <a:pt x="76200" y="508000"/>
                </a:lnTo>
                <a:cubicBezTo>
                  <a:pt x="34144" y="508000"/>
                  <a:pt x="0" y="473856"/>
                  <a:pt x="0" y="431800"/>
                </a:cubicBezTo>
                <a:lnTo>
                  <a:pt x="0" y="76200"/>
                </a:lnTo>
                <a:cubicBezTo>
                  <a:pt x="0" y="34144"/>
                  <a:pt x="34144" y="0"/>
                  <a:pt x="76200" y="0"/>
                </a:cubicBezTo>
                <a:close/>
              </a:path>
            </a:pathLst>
          </a:custGeom>
          <a:solidFill>
            <a:srgbClr val="9AB3D4">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84" name="Google Shape;584;p23"/>
          <p:cNvSpPr/>
          <p:nvPr/>
        </p:nvSpPr>
        <p:spPr>
          <a:xfrm>
            <a:off x="355600" y="3505200"/>
            <a:ext cx="3670300" cy="304800"/>
          </a:xfrm>
          <a:prstGeom prst="rect">
            <a:avLst/>
          </a:prstGeom>
          <a:noFill/>
          <a:ln>
            <a:noFill/>
          </a:ln>
          <a:effectLst>
            <a:outerShdw blurRad="50800" rotWithShape="0" algn="tl" dir="27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Clr>
                <a:srgbClr val="3C5A85"/>
              </a:buClr>
              <a:buSzPts val="1600"/>
              <a:buFont typeface="Arial"/>
              <a:buNone/>
            </a:pPr>
            <a:r>
              <a:rPr b="1" lang="en-US" sz="1600">
                <a:solidFill>
                  <a:srgbClr val="3C5A85"/>
                </a:solidFill>
                <a:latin typeface="Arial"/>
                <a:ea typeface="Arial"/>
                <a:cs typeface="Arial"/>
                <a:sym typeface="Arial"/>
              </a:rPr>
              <a:t>Construction and Installation Work</a:t>
            </a:r>
            <a:endParaRPr sz="1800">
              <a:solidFill>
                <a:schemeClr val="dk1"/>
              </a:solidFill>
              <a:latin typeface="Calibri"/>
              <a:ea typeface="Calibri"/>
              <a:cs typeface="Calibri"/>
              <a:sym typeface="Calibri"/>
            </a:endParaRPr>
          </a:p>
        </p:txBody>
      </p:sp>
      <p:sp>
        <p:nvSpPr>
          <p:cNvPr id="585" name="Google Shape;585;p23"/>
          <p:cNvSpPr/>
          <p:nvPr/>
        </p:nvSpPr>
        <p:spPr>
          <a:xfrm>
            <a:off x="3860006" y="3505200"/>
            <a:ext cx="1970881" cy="304800"/>
          </a:xfrm>
          <a:prstGeom prst="rect">
            <a:avLst/>
          </a:prstGeom>
          <a:noFill/>
          <a:ln>
            <a:noFill/>
          </a:ln>
          <a:effectLst>
            <a:outerShdw blurRad="50800" rotWithShape="0" algn="tl" dir="2700000" dist="38100">
              <a:srgbClr val="000000">
                <a:alpha val="40000"/>
              </a:srgbClr>
            </a:outerShdw>
          </a:effectLst>
        </p:spPr>
        <p:txBody>
          <a:bodyPr anchorCtr="0" anchor="ctr" bIns="0" lIns="0" spcFirstLastPara="1" rIns="0" wrap="square" tIns="0">
            <a:noAutofit/>
          </a:bodyPr>
          <a:lstStyle/>
          <a:p>
            <a:pPr indent="0" lvl="0" marL="0" marR="0" rtl="0" algn="l">
              <a:lnSpc>
                <a:spcPct val="130000"/>
              </a:lnSpc>
              <a:spcBef>
                <a:spcPts val="0"/>
              </a:spcBef>
              <a:spcAft>
                <a:spcPts val="0"/>
              </a:spcAft>
              <a:buClr>
                <a:srgbClr val="3C5A85"/>
              </a:buClr>
              <a:buSzPts val="1600"/>
              <a:buFont typeface="Arial"/>
              <a:buNone/>
            </a:pPr>
            <a:r>
              <a:rPr b="1" lang="en-US" sz="1600">
                <a:solidFill>
                  <a:srgbClr val="3C5A85"/>
                </a:solidFill>
                <a:latin typeface="Arial"/>
                <a:ea typeface="Arial"/>
                <a:cs typeface="Arial"/>
                <a:sym typeface="Arial"/>
              </a:rPr>
              <a:t>14.48 million UAH</a:t>
            </a:r>
            <a:endParaRPr sz="1800">
              <a:solidFill>
                <a:schemeClr val="dk1"/>
              </a:solidFill>
              <a:latin typeface="Calibri"/>
              <a:ea typeface="Calibri"/>
              <a:cs typeface="Calibri"/>
              <a:sym typeface="Calibri"/>
            </a:endParaRPr>
          </a:p>
        </p:txBody>
      </p:sp>
      <p:sp>
        <p:nvSpPr>
          <p:cNvPr id="586" name="Google Shape;586;p23"/>
          <p:cNvSpPr/>
          <p:nvPr/>
        </p:nvSpPr>
        <p:spPr>
          <a:xfrm>
            <a:off x="254000" y="4064000"/>
            <a:ext cx="5435600" cy="508000"/>
          </a:xfrm>
          <a:custGeom>
            <a:rect b="b" l="l" r="r" t="t"/>
            <a:pathLst>
              <a:path extrusionOk="0" h="508000" w="5435600">
                <a:moveTo>
                  <a:pt x="76200" y="0"/>
                </a:moveTo>
                <a:lnTo>
                  <a:pt x="5359400" y="0"/>
                </a:lnTo>
                <a:cubicBezTo>
                  <a:pt x="5401456" y="0"/>
                  <a:pt x="5435600" y="34144"/>
                  <a:pt x="5435600" y="76200"/>
                </a:cubicBezTo>
                <a:lnTo>
                  <a:pt x="5435600" y="431800"/>
                </a:lnTo>
                <a:cubicBezTo>
                  <a:pt x="5435600" y="473856"/>
                  <a:pt x="5401456" y="508000"/>
                  <a:pt x="5359400" y="508000"/>
                </a:cubicBezTo>
                <a:lnTo>
                  <a:pt x="76200" y="508000"/>
                </a:lnTo>
                <a:cubicBezTo>
                  <a:pt x="34144" y="508000"/>
                  <a:pt x="0" y="473856"/>
                  <a:pt x="0" y="431800"/>
                </a:cubicBezTo>
                <a:lnTo>
                  <a:pt x="0" y="76200"/>
                </a:lnTo>
                <a:cubicBezTo>
                  <a:pt x="0" y="34144"/>
                  <a:pt x="34144" y="0"/>
                  <a:pt x="76200" y="0"/>
                </a:cubicBezTo>
                <a:close/>
              </a:path>
            </a:pathLst>
          </a:custGeom>
          <a:solidFill>
            <a:srgbClr val="9AB3D4">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87" name="Google Shape;587;p23"/>
          <p:cNvSpPr/>
          <p:nvPr/>
        </p:nvSpPr>
        <p:spPr>
          <a:xfrm>
            <a:off x="355600" y="4165600"/>
            <a:ext cx="1828800" cy="304800"/>
          </a:xfrm>
          <a:prstGeom prst="rect">
            <a:avLst/>
          </a:prstGeom>
          <a:noFill/>
          <a:ln>
            <a:noFill/>
          </a:ln>
          <a:effectLst>
            <a:outerShdw blurRad="50800" rotWithShape="0" algn="tl" dir="27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Clr>
                <a:srgbClr val="3C5A85"/>
              </a:buClr>
              <a:buSzPts val="1600"/>
              <a:buFont typeface="Arial"/>
              <a:buNone/>
            </a:pPr>
            <a:r>
              <a:rPr b="1" lang="en-US" sz="1600">
                <a:solidFill>
                  <a:srgbClr val="3C5A85"/>
                </a:solidFill>
                <a:latin typeface="Arial"/>
                <a:ea typeface="Arial"/>
                <a:cs typeface="Arial"/>
                <a:sym typeface="Arial"/>
              </a:rPr>
              <a:t>Equipment</a:t>
            </a:r>
            <a:endParaRPr sz="1800">
              <a:solidFill>
                <a:schemeClr val="dk1"/>
              </a:solidFill>
              <a:latin typeface="Calibri"/>
              <a:ea typeface="Calibri"/>
              <a:cs typeface="Calibri"/>
              <a:sym typeface="Calibri"/>
            </a:endParaRPr>
          </a:p>
        </p:txBody>
      </p:sp>
      <p:sp>
        <p:nvSpPr>
          <p:cNvPr id="588" name="Google Shape;588;p23"/>
          <p:cNvSpPr/>
          <p:nvPr/>
        </p:nvSpPr>
        <p:spPr>
          <a:xfrm>
            <a:off x="254000" y="4724400"/>
            <a:ext cx="5435600" cy="508000"/>
          </a:xfrm>
          <a:custGeom>
            <a:rect b="b" l="l" r="r" t="t"/>
            <a:pathLst>
              <a:path extrusionOk="0" h="508000" w="5435600">
                <a:moveTo>
                  <a:pt x="76200" y="0"/>
                </a:moveTo>
                <a:lnTo>
                  <a:pt x="5359400" y="0"/>
                </a:lnTo>
                <a:cubicBezTo>
                  <a:pt x="5401456" y="0"/>
                  <a:pt x="5435600" y="34144"/>
                  <a:pt x="5435600" y="76200"/>
                </a:cubicBezTo>
                <a:lnTo>
                  <a:pt x="5435600" y="431800"/>
                </a:lnTo>
                <a:cubicBezTo>
                  <a:pt x="5435600" y="473856"/>
                  <a:pt x="5401456" y="508000"/>
                  <a:pt x="5359400" y="508000"/>
                </a:cubicBezTo>
                <a:lnTo>
                  <a:pt x="76200" y="508000"/>
                </a:lnTo>
                <a:cubicBezTo>
                  <a:pt x="34144" y="508000"/>
                  <a:pt x="0" y="473856"/>
                  <a:pt x="0" y="431800"/>
                </a:cubicBezTo>
                <a:lnTo>
                  <a:pt x="0" y="76200"/>
                </a:lnTo>
                <a:cubicBezTo>
                  <a:pt x="0" y="34144"/>
                  <a:pt x="34144" y="0"/>
                  <a:pt x="76200" y="0"/>
                </a:cubicBezTo>
                <a:close/>
              </a:path>
            </a:pathLst>
          </a:custGeom>
          <a:solidFill>
            <a:srgbClr val="9AB3D4">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89" name="Google Shape;589;p23"/>
          <p:cNvSpPr/>
          <p:nvPr/>
        </p:nvSpPr>
        <p:spPr>
          <a:xfrm>
            <a:off x="355600" y="4826000"/>
            <a:ext cx="2908300" cy="304800"/>
          </a:xfrm>
          <a:prstGeom prst="rect">
            <a:avLst/>
          </a:prstGeom>
          <a:noFill/>
          <a:ln>
            <a:noFill/>
          </a:ln>
          <a:effectLst>
            <a:outerShdw blurRad="50800" rotWithShape="0" algn="tl" dir="27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Clr>
                <a:srgbClr val="3C5A85"/>
              </a:buClr>
              <a:buSzPts val="1600"/>
              <a:buFont typeface="Arial"/>
              <a:buNone/>
            </a:pPr>
            <a:r>
              <a:rPr b="1" lang="en-US" sz="1600">
                <a:solidFill>
                  <a:srgbClr val="3C5A85"/>
                </a:solidFill>
                <a:latin typeface="Arial"/>
                <a:ea typeface="Arial"/>
                <a:cs typeface="Arial"/>
                <a:sym typeface="Arial"/>
              </a:rPr>
              <a:t>Autonomy Systems</a:t>
            </a:r>
            <a:endParaRPr sz="1800">
              <a:solidFill>
                <a:schemeClr val="dk1"/>
              </a:solidFill>
              <a:latin typeface="Calibri"/>
              <a:ea typeface="Calibri"/>
              <a:cs typeface="Calibri"/>
              <a:sym typeface="Calibri"/>
            </a:endParaRPr>
          </a:p>
        </p:txBody>
      </p:sp>
      <p:sp>
        <p:nvSpPr>
          <p:cNvPr id="590" name="Google Shape;590;p23"/>
          <p:cNvSpPr/>
          <p:nvPr/>
        </p:nvSpPr>
        <p:spPr>
          <a:xfrm>
            <a:off x="254000" y="5384800"/>
            <a:ext cx="5435600" cy="508000"/>
          </a:xfrm>
          <a:custGeom>
            <a:rect b="b" l="l" r="r" t="t"/>
            <a:pathLst>
              <a:path extrusionOk="0" h="508000" w="5435600">
                <a:moveTo>
                  <a:pt x="76200" y="0"/>
                </a:moveTo>
                <a:lnTo>
                  <a:pt x="5359400" y="0"/>
                </a:lnTo>
                <a:cubicBezTo>
                  <a:pt x="5401456" y="0"/>
                  <a:pt x="5435600" y="34144"/>
                  <a:pt x="5435600" y="76200"/>
                </a:cubicBezTo>
                <a:lnTo>
                  <a:pt x="5435600" y="431800"/>
                </a:lnTo>
                <a:cubicBezTo>
                  <a:pt x="5435600" y="473856"/>
                  <a:pt x="5401456" y="508000"/>
                  <a:pt x="5359400" y="508000"/>
                </a:cubicBezTo>
                <a:lnTo>
                  <a:pt x="76200" y="508000"/>
                </a:lnTo>
                <a:cubicBezTo>
                  <a:pt x="34144" y="508000"/>
                  <a:pt x="0" y="473856"/>
                  <a:pt x="0" y="431800"/>
                </a:cubicBezTo>
                <a:lnTo>
                  <a:pt x="0" y="76200"/>
                </a:lnTo>
                <a:cubicBezTo>
                  <a:pt x="0" y="34144"/>
                  <a:pt x="34144" y="0"/>
                  <a:pt x="76200" y="0"/>
                </a:cubicBezTo>
                <a:close/>
              </a:path>
            </a:pathLst>
          </a:custGeom>
          <a:solidFill>
            <a:srgbClr val="9AB3D4">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91" name="Google Shape;591;p23"/>
          <p:cNvSpPr/>
          <p:nvPr/>
        </p:nvSpPr>
        <p:spPr>
          <a:xfrm>
            <a:off x="355600" y="5486400"/>
            <a:ext cx="2628900" cy="304800"/>
          </a:xfrm>
          <a:prstGeom prst="rect">
            <a:avLst/>
          </a:prstGeom>
          <a:noFill/>
          <a:ln>
            <a:noFill/>
          </a:ln>
          <a:effectLst>
            <a:outerShdw blurRad="50800" rotWithShape="0" algn="tl" dir="2700000" dist="38100">
              <a:srgbClr val="000000">
                <a:alpha val="40000"/>
              </a:srgbClr>
            </a:outerShdw>
          </a:effectLst>
        </p:spPr>
        <p:txBody>
          <a:bodyPr anchorCtr="0" anchor="ctr" bIns="0" lIns="0" spcFirstLastPara="1" rIns="0" wrap="square" tIns="0">
            <a:noAutofit/>
          </a:bodyPr>
          <a:lstStyle/>
          <a:p>
            <a:pPr indent="0" lvl="0" marL="0" marR="0" rtl="0" algn="l">
              <a:spcBef>
                <a:spcPts val="0"/>
              </a:spcBef>
              <a:spcAft>
                <a:spcPts val="0"/>
              </a:spcAft>
              <a:buClr>
                <a:srgbClr val="3C5A85"/>
              </a:buClr>
              <a:buSzPts val="1600"/>
              <a:buFont typeface="Arial"/>
              <a:buNone/>
            </a:pPr>
            <a:r>
              <a:rPr b="1" lang="en-US" sz="1600">
                <a:solidFill>
                  <a:srgbClr val="3C5A85"/>
                </a:solidFill>
                <a:latin typeface="Arial"/>
                <a:ea typeface="Arial"/>
                <a:cs typeface="Arial"/>
                <a:sym typeface="Arial"/>
              </a:rPr>
              <a:t>Training and Reserve</a:t>
            </a:r>
            <a:endParaRPr sz="1800">
              <a:solidFill>
                <a:schemeClr val="dk1"/>
              </a:solidFill>
              <a:latin typeface="Calibri"/>
              <a:ea typeface="Calibri"/>
              <a:cs typeface="Calibri"/>
              <a:sym typeface="Calibri"/>
            </a:endParaRPr>
          </a:p>
        </p:txBody>
      </p:sp>
      <p:sp>
        <p:nvSpPr>
          <p:cNvPr id="592" name="Google Shape;592;p23"/>
          <p:cNvSpPr/>
          <p:nvPr/>
        </p:nvSpPr>
        <p:spPr>
          <a:xfrm>
            <a:off x="6096000" y="254000"/>
            <a:ext cx="5842000" cy="6350000"/>
          </a:xfrm>
          <a:custGeom>
            <a:rect b="b" l="l" r="r" t="t"/>
            <a:pathLst>
              <a:path extrusionOk="0" h="6350000" w="5842000">
                <a:moveTo>
                  <a:pt x="152418" y="0"/>
                </a:moveTo>
                <a:lnTo>
                  <a:pt x="5689582" y="0"/>
                </a:lnTo>
                <a:cubicBezTo>
                  <a:pt x="5773760" y="0"/>
                  <a:pt x="5842000" y="68240"/>
                  <a:pt x="5842000" y="152418"/>
                </a:cubicBezTo>
                <a:lnTo>
                  <a:pt x="5842000" y="6197582"/>
                </a:lnTo>
                <a:cubicBezTo>
                  <a:pt x="5842000" y="6281760"/>
                  <a:pt x="5773760" y="6350000"/>
                  <a:pt x="5689582" y="6350000"/>
                </a:cubicBezTo>
                <a:lnTo>
                  <a:pt x="152418" y="6350000"/>
                </a:lnTo>
                <a:cubicBezTo>
                  <a:pt x="68240" y="6350000"/>
                  <a:pt x="0" y="6281760"/>
                  <a:pt x="0" y="6197582"/>
                </a:cubicBezTo>
                <a:lnTo>
                  <a:pt x="0" y="152418"/>
                </a:lnTo>
                <a:cubicBezTo>
                  <a:pt x="0" y="68296"/>
                  <a:pt x="68296" y="0"/>
                  <a:pt x="152418" y="0"/>
                </a:cubicBezTo>
                <a:close/>
              </a:path>
            </a:pathLst>
          </a:custGeom>
          <a:solidFill>
            <a:srgbClr val="3C5A85"/>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93" name="Google Shape;593;p23"/>
          <p:cNvSpPr/>
          <p:nvPr/>
        </p:nvSpPr>
        <p:spPr>
          <a:xfrm>
            <a:off x="6984036" y="1822127"/>
            <a:ext cx="3784600" cy="355600"/>
          </a:xfrm>
          <a:prstGeom prst="rect">
            <a:avLst/>
          </a:prstGeom>
          <a:noFill/>
          <a:ln>
            <a:noFill/>
          </a:ln>
          <a:effectLst>
            <a:outerShdw blurRad="50800" rotWithShape="0" algn="tl" dir="2700000" dist="38100">
              <a:srgbClr val="000000">
                <a:alpha val="40000"/>
              </a:srgbClr>
            </a:outerShdw>
          </a:effectLst>
        </p:spPr>
        <p:txBody>
          <a:bodyPr anchorCtr="0" anchor="ctr" bIns="0" lIns="0" spcFirstLastPara="1" rIns="0" wrap="square" tIns="0">
            <a:noAutofit/>
          </a:bodyPr>
          <a:lstStyle/>
          <a:p>
            <a:pPr indent="0" lvl="0" marL="0" marR="0" rtl="0" algn="ctr">
              <a:spcBef>
                <a:spcPts val="0"/>
              </a:spcBef>
              <a:spcAft>
                <a:spcPts val="0"/>
              </a:spcAft>
              <a:buClr>
                <a:schemeClr val="lt1"/>
              </a:buClr>
              <a:buSzPts val="3600"/>
              <a:buFont typeface="Arial"/>
              <a:buNone/>
            </a:pPr>
            <a:r>
              <a:rPr lang="en-US" sz="3600">
                <a:solidFill>
                  <a:schemeClr val="lt1"/>
                </a:solidFill>
                <a:latin typeface="Arial"/>
                <a:ea typeface="Arial"/>
                <a:cs typeface="Arial"/>
                <a:sym typeface="Arial"/>
              </a:rPr>
              <a:t>Total Project Cost</a:t>
            </a:r>
            <a:endParaRPr sz="1800">
              <a:solidFill>
                <a:schemeClr val="dk1"/>
              </a:solidFill>
              <a:latin typeface="Calibri"/>
              <a:ea typeface="Calibri"/>
              <a:cs typeface="Calibri"/>
              <a:sym typeface="Calibri"/>
            </a:endParaRPr>
          </a:p>
        </p:txBody>
      </p:sp>
      <p:sp>
        <p:nvSpPr>
          <p:cNvPr id="594" name="Google Shape;594;p23"/>
          <p:cNvSpPr/>
          <p:nvPr/>
        </p:nvSpPr>
        <p:spPr>
          <a:xfrm>
            <a:off x="8040489" y="2895600"/>
            <a:ext cx="2463800" cy="914400"/>
          </a:xfrm>
          <a:prstGeom prst="rect">
            <a:avLst/>
          </a:prstGeom>
          <a:noFill/>
          <a:ln>
            <a:noFill/>
          </a:ln>
          <a:effectLst>
            <a:outerShdw blurRad="50800" rotWithShape="0" algn="tl" dir="2700000" dist="38100">
              <a:srgbClr val="000000">
                <a:alpha val="40000"/>
              </a:srgbClr>
            </a:outerShdw>
          </a:effectLst>
        </p:spPr>
        <p:txBody>
          <a:bodyPr anchorCtr="0" anchor="ctr" bIns="0" lIns="0" spcFirstLastPara="1" rIns="0" wrap="square" tIns="0">
            <a:noAutofit/>
          </a:bodyPr>
          <a:lstStyle/>
          <a:p>
            <a:pPr indent="0" lvl="0" marL="0" marR="0" rtl="0" algn="l">
              <a:lnSpc>
                <a:spcPct val="80000"/>
              </a:lnSpc>
              <a:spcBef>
                <a:spcPts val="0"/>
              </a:spcBef>
              <a:spcAft>
                <a:spcPts val="0"/>
              </a:spcAft>
              <a:buClr>
                <a:srgbClr val="FFFFFF"/>
              </a:buClr>
              <a:buSzPts val="7200"/>
              <a:buFont typeface="Arial"/>
              <a:buNone/>
            </a:pPr>
            <a:r>
              <a:rPr lang="en-US" sz="7200">
                <a:solidFill>
                  <a:srgbClr val="FFFFFF"/>
                </a:solidFill>
                <a:latin typeface="Arial"/>
                <a:ea typeface="Arial"/>
                <a:cs typeface="Arial"/>
                <a:sym typeface="Arial"/>
              </a:rPr>
              <a:t>36.2</a:t>
            </a:r>
            <a:endParaRPr sz="1600">
              <a:solidFill>
                <a:schemeClr val="dk1"/>
              </a:solidFill>
              <a:latin typeface="Calibri"/>
              <a:ea typeface="Calibri"/>
              <a:cs typeface="Calibri"/>
              <a:sym typeface="Calibri"/>
            </a:endParaRPr>
          </a:p>
        </p:txBody>
      </p:sp>
      <p:sp>
        <p:nvSpPr>
          <p:cNvPr id="595" name="Google Shape;595;p23"/>
          <p:cNvSpPr/>
          <p:nvPr/>
        </p:nvSpPr>
        <p:spPr>
          <a:xfrm>
            <a:off x="8059341" y="4013200"/>
            <a:ext cx="2425700" cy="508000"/>
          </a:xfrm>
          <a:prstGeom prst="rect">
            <a:avLst/>
          </a:prstGeom>
          <a:noFill/>
          <a:ln>
            <a:noFill/>
          </a:ln>
          <a:effectLst>
            <a:outerShdw blurRad="50800" rotWithShape="0" algn="tl" dir="2700000" dist="38100">
              <a:srgbClr val="000000">
                <a:alpha val="40000"/>
              </a:srgbClr>
            </a:outerShdw>
          </a:effectLst>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lt1"/>
              </a:buClr>
              <a:buSzPts val="3600"/>
              <a:buFont typeface="Arial"/>
              <a:buNone/>
            </a:pPr>
            <a:r>
              <a:rPr b="0" i="0" lang="en-US" sz="3600" u="none" strike="noStrike">
                <a:solidFill>
                  <a:schemeClr val="lt1"/>
                </a:solidFill>
                <a:latin typeface="Arial"/>
                <a:ea typeface="Arial"/>
                <a:cs typeface="Arial"/>
                <a:sym typeface="Arial"/>
              </a:rPr>
              <a:t>million UAH</a:t>
            </a:r>
            <a:endParaRPr sz="1600">
              <a:solidFill>
                <a:schemeClr val="lt1"/>
              </a:solidFill>
              <a:latin typeface="Calibri"/>
              <a:ea typeface="Calibri"/>
              <a:cs typeface="Calibri"/>
              <a:sym typeface="Calibri"/>
            </a:endParaRPr>
          </a:p>
        </p:txBody>
      </p:sp>
      <p:sp>
        <p:nvSpPr>
          <p:cNvPr id="596" name="Google Shape;596;p23"/>
          <p:cNvSpPr/>
          <p:nvPr/>
        </p:nvSpPr>
        <p:spPr>
          <a:xfrm>
            <a:off x="585437" y="298127"/>
            <a:ext cx="6549136" cy="1016000"/>
          </a:xfrm>
          <a:prstGeom prst="rect">
            <a:avLst/>
          </a:prstGeom>
          <a:noFill/>
          <a:ln>
            <a:noFill/>
          </a:ln>
          <a:effectLst>
            <a:outerShdw blurRad="50800" rotWithShape="0" algn="tl" dir="2700000" dist="38100">
              <a:srgbClr val="000000">
                <a:alpha val="40000"/>
              </a:srgbClr>
            </a:outerShdw>
          </a:effectLst>
        </p:spPr>
        <p:txBody>
          <a:bodyPr anchorCtr="0" anchor="ctr" bIns="0" lIns="0" spcFirstLastPara="1" rIns="0" wrap="square" tIns="0">
            <a:noAutofit/>
          </a:bodyPr>
          <a:lstStyle/>
          <a:p>
            <a:pPr indent="0" lvl="0" marL="0" marR="0" rtl="0" algn="l">
              <a:lnSpc>
                <a:spcPct val="90000"/>
              </a:lnSpc>
              <a:spcBef>
                <a:spcPts val="0"/>
              </a:spcBef>
              <a:spcAft>
                <a:spcPts val="0"/>
              </a:spcAft>
              <a:buClr>
                <a:srgbClr val="3C5A85"/>
              </a:buClr>
              <a:buSzPts val="3600"/>
              <a:buFont typeface="Calibri"/>
              <a:buNone/>
            </a:pPr>
            <a:r>
              <a:rPr lang="en-US" sz="3600">
                <a:solidFill>
                  <a:srgbClr val="3C5A85"/>
                </a:solidFill>
                <a:latin typeface="Calibri"/>
                <a:ea typeface="Calibri"/>
                <a:cs typeface="Calibri"/>
                <a:sym typeface="Calibri"/>
              </a:rPr>
              <a:t>Budget and Funding Sources</a:t>
            </a:r>
            <a:endParaRPr sz="1800">
              <a:solidFill>
                <a:schemeClr val="dk1"/>
              </a:solidFill>
              <a:latin typeface="Calibri"/>
              <a:ea typeface="Calibri"/>
              <a:cs typeface="Calibri"/>
              <a:sym typeface="Calibri"/>
            </a:endParaRPr>
          </a:p>
        </p:txBody>
      </p:sp>
      <p:sp>
        <p:nvSpPr>
          <p:cNvPr id="597" name="Google Shape;597;p23"/>
          <p:cNvSpPr/>
          <p:nvPr/>
        </p:nvSpPr>
        <p:spPr>
          <a:xfrm>
            <a:off x="3860005" y="4174331"/>
            <a:ext cx="1970881" cy="304800"/>
          </a:xfrm>
          <a:prstGeom prst="rect">
            <a:avLst/>
          </a:prstGeom>
          <a:noFill/>
          <a:ln>
            <a:noFill/>
          </a:ln>
          <a:effectLst>
            <a:outerShdw blurRad="50800" rotWithShape="0" algn="tl" dir="2700000" dist="38100">
              <a:srgbClr val="000000">
                <a:alpha val="40000"/>
              </a:srgbClr>
            </a:outerShdw>
          </a:effectLst>
        </p:spPr>
        <p:txBody>
          <a:bodyPr anchorCtr="0" anchor="ctr" bIns="0" lIns="0" spcFirstLastPara="1" rIns="0" wrap="square" tIns="0">
            <a:noAutofit/>
          </a:bodyPr>
          <a:lstStyle/>
          <a:p>
            <a:pPr indent="0" lvl="0" marL="0" marR="0" rtl="0" algn="l">
              <a:lnSpc>
                <a:spcPct val="130000"/>
              </a:lnSpc>
              <a:spcBef>
                <a:spcPts val="0"/>
              </a:spcBef>
              <a:spcAft>
                <a:spcPts val="0"/>
              </a:spcAft>
              <a:buClr>
                <a:srgbClr val="3C5A85"/>
              </a:buClr>
              <a:buSzPts val="1600"/>
              <a:buFont typeface="Arial"/>
              <a:buNone/>
            </a:pPr>
            <a:r>
              <a:rPr b="1" lang="en-US" sz="1600">
                <a:solidFill>
                  <a:srgbClr val="3C5A85"/>
                </a:solidFill>
                <a:latin typeface="Arial"/>
                <a:ea typeface="Arial"/>
                <a:cs typeface="Arial"/>
                <a:sym typeface="Arial"/>
              </a:rPr>
              <a:t>12.67 million UAH</a:t>
            </a:r>
            <a:endParaRPr sz="1800">
              <a:solidFill>
                <a:schemeClr val="dk1"/>
              </a:solidFill>
              <a:latin typeface="Calibri"/>
              <a:ea typeface="Calibri"/>
              <a:cs typeface="Calibri"/>
              <a:sym typeface="Calibri"/>
            </a:endParaRPr>
          </a:p>
        </p:txBody>
      </p:sp>
      <p:sp>
        <p:nvSpPr>
          <p:cNvPr id="598" name="Google Shape;598;p23"/>
          <p:cNvSpPr/>
          <p:nvPr/>
        </p:nvSpPr>
        <p:spPr>
          <a:xfrm>
            <a:off x="3871119" y="4799361"/>
            <a:ext cx="1970881" cy="304800"/>
          </a:xfrm>
          <a:prstGeom prst="rect">
            <a:avLst/>
          </a:prstGeom>
          <a:noFill/>
          <a:ln>
            <a:noFill/>
          </a:ln>
          <a:effectLst>
            <a:outerShdw blurRad="50800" rotWithShape="0" algn="tl" dir="2700000" dist="38100">
              <a:srgbClr val="000000">
                <a:alpha val="40000"/>
              </a:srgbClr>
            </a:outerShdw>
          </a:effectLst>
        </p:spPr>
        <p:txBody>
          <a:bodyPr anchorCtr="0" anchor="ctr" bIns="0" lIns="0" spcFirstLastPara="1" rIns="0" wrap="square" tIns="0">
            <a:noAutofit/>
          </a:bodyPr>
          <a:lstStyle/>
          <a:p>
            <a:pPr indent="0" lvl="0" marL="0" marR="0" rtl="0" algn="l">
              <a:lnSpc>
                <a:spcPct val="130000"/>
              </a:lnSpc>
              <a:spcBef>
                <a:spcPts val="0"/>
              </a:spcBef>
              <a:spcAft>
                <a:spcPts val="0"/>
              </a:spcAft>
              <a:buClr>
                <a:srgbClr val="3C5A85"/>
              </a:buClr>
              <a:buSzPts val="1600"/>
              <a:buFont typeface="Arial"/>
              <a:buNone/>
            </a:pPr>
            <a:r>
              <a:rPr b="1" lang="en-US" sz="1600">
                <a:solidFill>
                  <a:srgbClr val="3C5A85"/>
                </a:solidFill>
                <a:latin typeface="Arial"/>
                <a:ea typeface="Arial"/>
                <a:cs typeface="Arial"/>
                <a:sym typeface="Arial"/>
              </a:rPr>
              <a:t>5.43 million UAH</a:t>
            </a:r>
            <a:endParaRPr sz="1800">
              <a:solidFill>
                <a:schemeClr val="dk1"/>
              </a:solidFill>
              <a:latin typeface="Calibri"/>
              <a:ea typeface="Calibri"/>
              <a:cs typeface="Calibri"/>
              <a:sym typeface="Calibri"/>
            </a:endParaRPr>
          </a:p>
        </p:txBody>
      </p:sp>
      <p:sp>
        <p:nvSpPr>
          <p:cNvPr id="599" name="Google Shape;599;p23"/>
          <p:cNvSpPr/>
          <p:nvPr/>
        </p:nvSpPr>
        <p:spPr>
          <a:xfrm>
            <a:off x="3871118" y="5459761"/>
            <a:ext cx="1970881" cy="304800"/>
          </a:xfrm>
          <a:prstGeom prst="rect">
            <a:avLst/>
          </a:prstGeom>
          <a:noFill/>
          <a:ln>
            <a:noFill/>
          </a:ln>
          <a:effectLst>
            <a:outerShdw blurRad="50800" rotWithShape="0" algn="tl" dir="2700000" dist="38100">
              <a:srgbClr val="000000">
                <a:alpha val="40000"/>
              </a:srgbClr>
            </a:outerShdw>
          </a:effectLst>
        </p:spPr>
        <p:txBody>
          <a:bodyPr anchorCtr="0" anchor="ctr" bIns="0" lIns="0" spcFirstLastPara="1" rIns="0" wrap="square" tIns="0">
            <a:noAutofit/>
          </a:bodyPr>
          <a:lstStyle/>
          <a:p>
            <a:pPr indent="0" lvl="0" marL="0" marR="0" rtl="0" algn="l">
              <a:lnSpc>
                <a:spcPct val="130000"/>
              </a:lnSpc>
              <a:spcBef>
                <a:spcPts val="0"/>
              </a:spcBef>
              <a:spcAft>
                <a:spcPts val="0"/>
              </a:spcAft>
              <a:buClr>
                <a:srgbClr val="3C5A85"/>
              </a:buClr>
              <a:buSzPts val="1600"/>
              <a:buFont typeface="Arial"/>
              <a:buNone/>
            </a:pPr>
            <a:r>
              <a:rPr b="1" lang="en-US" sz="1600">
                <a:solidFill>
                  <a:srgbClr val="3C5A85"/>
                </a:solidFill>
                <a:latin typeface="Arial"/>
                <a:ea typeface="Arial"/>
                <a:cs typeface="Arial"/>
                <a:sym typeface="Arial"/>
              </a:rPr>
              <a:t>3.62 million UAH</a:t>
            </a:r>
            <a:endParaRPr sz="1800">
              <a:solidFill>
                <a:schemeClr val="dk1"/>
              </a:solidFill>
              <a:latin typeface="Calibri"/>
              <a:ea typeface="Calibri"/>
              <a:cs typeface="Calibri"/>
              <a:sym typeface="Calibri"/>
            </a:endParaRPr>
          </a:p>
        </p:txBody>
      </p:sp>
      <p:sp>
        <p:nvSpPr>
          <p:cNvPr id="600" name="Google Shape;600;p23"/>
          <p:cNvSpPr/>
          <p:nvPr/>
        </p:nvSpPr>
        <p:spPr>
          <a:xfrm>
            <a:off x="7554453" y="4825741"/>
            <a:ext cx="3227165" cy="63402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DD860"/>
              </a:buClr>
              <a:buSzPts val="4400"/>
              <a:buFont typeface="Arial"/>
              <a:buNone/>
            </a:pPr>
            <a:r>
              <a:rPr lang="en-US" sz="4400">
                <a:solidFill>
                  <a:srgbClr val="FDD860"/>
                </a:solidFill>
                <a:latin typeface="Arial"/>
                <a:ea typeface="Arial"/>
                <a:cs typeface="Arial"/>
                <a:sym typeface="Arial"/>
              </a:rPr>
              <a:t>747 933.8 </a:t>
            </a:r>
            <a:r>
              <a:rPr lang="en-US" sz="4400">
                <a:solidFill>
                  <a:srgbClr val="FDD860"/>
                </a:solidFill>
                <a:latin typeface="Calibri"/>
                <a:ea typeface="Calibri"/>
                <a:cs typeface="Calibri"/>
                <a:sym typeface="Calibri"/>
              </a:rPr>
              <a:t>€</a:t>
            </a:r>
            <a:endParaRPr sz="4400">
              <a:solidFill>
                <a:srgbClr val="FDD860"/>
              </a:solidFill>
              <a:latin typeface="Calibri"/>
              <a:ea typeface="Calibri"/>
              <a:cs typeface="Calibri"/>
              <a:sym typeface="Calibri"/>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descr="https://kimi-img.moonshot.cn/pub/slides/slides_tmpl/image/25-08-27-19:57:31-d2nf5ap8bjvh7rlivs40.jpg" id="606" name="Google Shape;606;p24"/>
          <p:cNvPicPr preferRelativeResize="0"/>
          <p:nvPr/>
        </p:nvPicPr>
        <p:blipFill rotWithShape="1">
          <a:blip r:embed="rId3">
            <a:alphaModFix/>
          </a:blip>
          <a:srcRect b="0" l="0" r="0" t="0"/>
          <a:stretch/>
        </p:blipFill>
        <p:spPr>
          <a:xfrm>
            <a:off x="-119380" y="0"/>
            <a:ext cx="12311380" cy="6978650"/>
          </a:xfrm>
          <a:prstGeom prst="rect">
            <a:avLst/>
          </a:prstGeom>
          <a:noFill/>
          <a:ln>
            <a:noFill/>
          </a:ln>
        </p:spPr>
      </p:pic>
      <p:sp>
        <p:nvSpPr>
          <p:cNvPr id="607" name="Google Shape;607;p24"/>
          <p:cNvSpPr/>
          <p:nvPr/>
        </p:nvSpPr>
        <p:spPr>
          <a:xfrm>
            <a:off x="509270" y="319624"/>
            <a:ext cx="10140696" cy="1770245"/>
          </a:xfrm>
          <a:prstGeom prst="rect">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2D54A0"/>
              </a:buClr>
              <a:buSzPts val="5400"/>
              <a:buFont typeface="Calibri"/>
              <a:buNone/>
            </a:pPr>
            <a:r>
              <a:rPr b="1" lang="en-US" sz="5400">
                <a:solidFill>
                  <a:srgbClr val="2D54A0"/>
                </a:solidFill>
                <a:latin typeface="Calibri"/>
                <a:ea typeface="Calibri"/>
                <a:cs typeface="Calibri"/>
                <a:sym typeface="Calibri"/>
              </a:rPr>
              <a:t>ART-UNDERGROUND-CENTER</a:t>
            </a:r>
            <a:endParaRPr sz="1800">
              <a:solidFill>
                <a:schemeClr val="dk1"/>
              </a:solidFill>
              <a:latin typeface="Calibri"/>
              <a:ea typeface="Calibri"/>
              <a:cs typeface="Calibri"/>
              <a:sym typeface="Calibri"/>
            </a:endParaRPr>
          </a:p>
        </p:txBody>
      </p:sp>
      <p:sp>
        <p:nvSpPr>
          <p:cNvPr id="608" name="Google Shape;608;p24"/>
          <p:cNvSpPr/>
          <p:nvPr/>
        </p:nvSpPr>
        <p:spPr>
          <a:xfrm>
            <a:off x="1254033" y="2226560"/>
            <a:ext cx="10275720" cy="1569660"/>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chemeClr val="dk2"/>
              </a:buClr>
              <a:buSzPts val="2400"/>
              <a:buFont typeface="Calibri"/>
              <a:buNone/>
            </a:pPr>
            <a:r>
              <a:rPr lang="en-US" sz="2400">
                <a:solidFill>
                  <a:schemeClr val="dk2"/>
                </a:solidFill>
                <a:latin typeface="Calibri"/>
                <a:ea typeface="Calibri"/>
                <a:cs typeface="Calibri"/>
                <a:sym typeface="Calibri"/>
              </a:rPr>
              <a:t>After Victory - this center will remain a unique world-class space:</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Exotic, energy-efficient, modern.</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A place of power for artists, entrepreneurs, and the entire community.</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2"/>
              </a:buClr>
              <a:buSzPts val="2400"/>
              <a:buFont typeface="Arial"/>
              <a:buChar char="•"/>
            </a:pPr>
            <a:r>
              <a:rPr lang="en-US" sz="2400">
                <a:solidFill>
                  <a:schemeClr val="dk2"/>
                </a:solidFill>
                <a:latin typeface="Calibri"/>
                <a:ea typeface="Calibri"/>
                <a:cs typeface="Calibri"/>
                <a:sym typeface="Calibri"/>
              </a:rPr>
              <a:t>A symbol that even in the darkness of war, the light of the future is born.</a:t>
            </a:r>
            <a:endParaRPr sz="1800">
              <a:solidFill>
                <a:schemeClr val="dk1"/>
              </a:solidFill>
              <a:latin typeface="Calibri"/>
              <a:ea typeface="Calibri"/>
              <a:cs typeface="Calibri"/>
              <a:sym typeface="Calibri"/>
            </a:endParaRPr>
          </a:p>
        </p:txBody>
      </p:sp>
      <p:sp>
        <p:nvSpPr>
          <p:cNvPr id="609" name="Google Shape;609;p24"/>
          <p:cNvSpPr/>
          <p:nvPr/>
        </p:nvSpPr>
        <p:spPr>
          <a:xfrm>
            <a:off x="1371601" y="4341350"/>
            <a:ext cx="973792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851320"/>
              </a:buClr>
              <a:buSzPts val="3200"/>
              <a:buFont typeface="Calibri"/>
              <a:buNone/>
            </a:pPr>
            <a:r>
              <a:rPr b="1" lang="en-US" sz="3200">
                <a:solidFill>
                  <a:srgbClr val="851320"/>
                </a:solidFill>
                <a:latin typeface="Calibri"/>
                <a:ea typeface="Calibri"/>
                <a:cs typeface="Calibri"/>
                <a:sym typeface="Calibri"/>
              </a:rPr>
              <a:t>Creating even underground. Ukraine. Unbreakable. Free.</a:t>
            </a:r>
            <a:endParaRPr b="1" sz="3200">
              <a:solidFill>
                <a:srgbClr val="851320"/>
              </a:solidFill>
              <a:latin typeface="Calibri"/>
              <a:ea typeface="Calibri"/>
              <a:cs typeface="Calibri"/>
              <a:sym typeface="Calibri"/>
            </a:endParaRPr>
          </a:p>
        </p:txBody>
      </p:sp>
      <p:sp>
        <p:nvSpPr>
          <p:cNvPr id="610" name="Google Shape;610;p24"/>
          <p:cNvSpPr/>
          <p:nvPr/>
        </p:nvSpPr>
        <p:spPr>
          <a:xfrm>
            <a:off x="1254033" y="5024439"/>
            <a:ext cx="9872039" cy="1256129"/>
          </a:xfrm>
          <a:prstGeom prst="roundRect">
            <a:avLst>
              <a:gd fmla="val 50000" name="adj"/>
            </a:avLst>
          </a:prstGeom>
          <a:gradFill>
            <a:gsLst>
              <a:gs pos="0">
                <a:srgbClr val="FFFFFF"/>
              </a:gs>
              <a:gs pos="2000">
                <a:srgbClr val="FFFFFF"/>
              </a:gs>
              <a:gs pos="55000">
                <a:srgbClr val="FFFFFF">
                  <a:alpha val="26274"/>
                </a:srgbClr>
              </a:gs>
              <a:gs pos="100000">
                <a:srgbClr val="FFFFFF"/>
              </a:gs>
            </a:gsLst>
            <a:lin ang="2700000" scaled="0"/>
          </a:gradFill>
          <a:ln cap="flat" cmpd="sng" w="19050">
            <a:solidFill>
              <a:srgbClr val="FFFFFF"/>
            </a:solidFill>
            <a:prstDash val="solid"/>
            <a:round/>
            <a:headEnd len="sm" w="sm" type="none"/>
            <a:tailEnd len="sm" w="sm" type="none"/>
          </a:ln>
          <a:effectLst>
            <a:outerShdw blurRad="203200" rotWithShape="0" algn="bl" dir="2700000" dist="63500">
              <a:srgbClr val="6389D3">
                <a:alpha val="57254"/>
              </a:srgbClr>
            </a:outerShdw>
          </a:effectLst>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611" name="Google Shape;611;p24"/>
          <p:cNvSpPr/>
          <p:nvPr/>
        </p:nvSpPr>
        <p:spPr>
          <a:xfrm>
            <a:off x="1728422" y="5538738"/>
            <a:ext cx="5219679" cy="553998"/>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rgbClr val="323F4F"/>
              </a:buClr>
              <a:buSzPts val="1400"/>
              <a:buFont typeface="Arial"/>
              <a:buNone/>
            </a:pPr>
            <a:r>
              <a:rPr b="1" i="1" lang="en-US" sz="1400">
                <a:solidFill>
                  <a:srgbClr val="323F4F"/>
                </a:solidFill>
                <a:latin typeface="Arial"/>
                <a:ea typeface="Arial"/>
                <a:cs typeface="Arial"/>
                <a:sym typeface="Arial"/>
              </a:rPr>
              <a:t>41100, Sumy region, Shostka city, Sadovy Bulvar st., 14; </a:t>
            </a:r>
            <a:endParaRPr b="1" i="1" sz="1400">
              <a:solidFill>
                <a:srgbClr val="323F4F"/>
              </a:solidFill>
              <a:latin typeface="Arial"/>
              <a:ea typeface="Arial"/>
              <a:cs typeface="Arial"/>
              <a:sym typeface="Arial"/>
            </a:endParaRPr>
          </a:p>
          <a:p>
            <a:pPr indent="0" lvl="0" marL="0" marR="0" rtl="0" algn="l">
              <a:spcBef>
                <a:spcPts val="0"/>
              </a:spcBef>
              <a:spcAft>
                <a:spcPts val="0"/>
              </a:spcAft>
              <a:buClr>
                <a:srgbClr val="323F4F"/>
              </a:buClr>
              <a:buSzPts val="1600"/>
              <a:buFont typeface="Arial"/>
              <a:buNone/>
            </a:pPr>
            <a:r>
              <a:rPr b="1" i="1" lang="en-US" sz="1600">
                <a:solidFill>
                  <a:srgbClr val="323F4F"/>
                </a:solidFill>
                <a:latin typeface="Arial"/>
                <a:ea typeface="Arial"/>
                <a:cs typeface="Arial"/>
                <a:sym typeface="Arial"/>
              </a:rPr>
              <a:t>  </a:t>
            </a:r>
            <a:r>
              <a:rPr b="1" i="1" lang="en-US" sz="1600">
                <a:solidFill>
                  <a:srgbClr val="323F4F"/>
                </a:solidFill>
                <a:latin typeface="Calibri"/>
                <a:ea typeface="Calibri"/>
                <a:cs typeface="Calibri"/>
                <a:sym typeface="Calibri"/>
              </a:rPr>
              <a:t> </a:t>
            </a:r>
            <a:r>
              <a:rPr b="1" lang="en-US" sz="1600">
                <a:solidFill>
                  <a:srgbClr val="323F4F"/>
                </a:solidFill>
                <a:latin typeface="Calibri"/>
                <a:ea typeface="Calibri"/>
                <a:cs typeface="Calibri"/>
                <a:sym typeface="Calibri"/>
              </a:rPr>
              <a:t> </a:t>
            </a:r>
            <a:endParaRPr sz="1600">
              <a:solidFill>
                <a:srgbClr val="323F4F"/>
              </a:solidFill>
              <a:latin typeface="Calibri"/>
              <a:ea typeface="Calibri"/>
              <a:cs typeface="Calibri"/>
              <a:sym typeface="Calibri"/>
            </a:endParaRPr>
          </a:p>
        </p:txBody>
      </p:sp>
      <p:pic>
        <p:nvPicPr>
          <p:cNvPr descr="image.png" id="612" name="Google Shape;612;p24"/>
          <p:cNvPicPr preferRelativeResize="0"/>
          <p:nvPr/>
        </p:nvPicPr>
        <p:blipFill rotWithShape="1">
          <a:blip r:embed="rId4">
            <a:alphaModFix/>
          </a:blip>
          <a:srcRect b="0" l="0" r="0" t="0"/>
          <a:stretch/>
        </p:blipFill>
        <p:spPr>
          <a:xfrm>
            <a:off x="1533013" y="5350173"/>
            <a:ext cx="172523" cy="228600"/>
          </a:xfrm>
          <a:prstGeom prst="rect">
            <a:avLst/>
          </a:prstGeom>
          <a:noFill/>
          <a:ln>
            <a:noFill/>
          </a:ln>
        </p:spPr>
      </p:pic>
      <p:pic>
        <p:nvPicPr>
          <p:cNvPr descr="image.png" id="613" name="Google Shape;613;p24"/>
          <p:cNvPicPr preferRelativeResize="0"/>
          <p:nvPr/>
        </p:nvPicPr>
        <p:blipFill rotWithShape="1">
          <a:blip r:embed="rId5">
            <a:alphaModFix/>
          </a:blip>
          <a:srcRect b="0" l="0" r="0" t="0"/>
          <a:stretch/>
        </p:blipFill>
        <p:spPr>
          <a:xfrm>
            <a:off x="1524026" y="5635762"/>
            <a:ext cx="190495" cy="140073"/>
          </a:xfrm>
          <a:prstGeom prst="rect">
            <a:avLst/>
          </a:prstGeom>
          <a:noFill/>
          <a:ln>
            <a:noFill/>
          </a:ln>
        </p:spPr>
      </p:pic>
      <p:pic>
        <p:nvPicPr>
          <p:cNvPr descr="image.png" id="614" name="Google Shape;614;p24"/>
          <p:cNvPicPr preferRelativeResize="0"/>
          <p:nvPr/>
        </p:nvPicPr>
        <p:blipFill rotWithShape="1">
          <a:blip r:embed="rId6">
            <a:alphaModFix/>
          </a:blip>
          <a:srcRect b="0" l="0" r="0" t="0"/>
          <a:stretch/>
        </p:blipFill>
        <p:spPr>
          <a:xfrm>
            <a:off x="6644646" y="5612983"/>
            <a:ext cx="190495" cy="162485"/>
          </a:xfrm>
          <a:prstGeom prst="rect">
            <a:avLst/>
          </a:prstGeom>
          <a:noFill/>
          <a:ln>
            <a:noFill/>
          </a:ln>
        </p:spPr>
      </p:pic>
      <p:sp>
        <p:nvSpPr>
          <p:cNvPr id="615" name="Google Shape;615;p24"/>
          <p:cNvSpPr/>
          <p:nvPr/>
        </p:nvSpPr>
        <p:spPr>
          <a:xfrm>
            <a:off x="6883260" y="5232739"/>
            <a:ext cx="1438299" cy="338554"/>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rgbClr val="323F4F"/>
              </a:buClr>
              <a:buSzPts val="1600"/>
              <a:buFont typeface="Calibri"/>
              <a:buNone/>
            </a:pPr>
            <a:r>
              <a:rPr b="1" i="1" lang="en-US" sz="1600">
                <a:solidFill>
                  <a:srgbClr val="323F4F"/>
                </a:solidFill>
                <a:latin typeface="Calibri"/>
                <a:ea typeface="Calibri"/>
                <a:cs typeface="Calibri"/>
                <a:sym typeface="Calibri"/>
              </a:rPr>
              <a:t>ispsh@ukr.net </a:t>
            </a:r>
            <a:r>
              <a:rPr b="1" lang="en-US" sz="1600">
                <a:solidFill>
                  <a:srgbClr val="323F4F"/>
                </a:solidFill>
                <a:latin typeface="Calibri"/>
                <a:ea typeface="Calibri"/>
                <a:cs typeface="Calibri"/>
                <a:sym typeface="Calibri"/>
              </a:rPr>
              <a:t> </a:t>
            </a:r>
            <a:endParaRPr sz="1600">
              <a:solidFill>
                <a:srgbClr val="323F4F"/>
              </a:solidFill>
              <a:latin typeface="Calibri"/>
              <a:ea typeface="Calibri"/>
              <a:cs typeface="Calibri"/>
              <a:sym typeface="Calibri"/>
            </a:endParaRPr>
          </a:p>
        </p:txBody>
      </p:sp>
      <p:pic>
        <p:nvPicPr>
          <p:cNvPr descr="image.png" id="616" name="Google Shape;616;p24"/>
          <p:cNvPicPr preferRelativeResize="0"/>
          <p:nvPr/>
        </p:nvPicPr>
        <p:blipFill rotWithShape="1">
          <a:blip r:embed="rId7">
            <a:alphaModFix/>
          </a:blip>
          <a:srcRect b="0" l="0" r="0" t="0"/>
          <a:stretch/>
        </p:blipFill>
        <p:spPr>
          <a:xfrm>
            <a:off x="8866831" y="5539106"/>
            <a:ext cx="190495" cy="151279"/>
          </a:xfrm>
          <a:prstGeom prst="rect">
            <a:avLst/>
          </a:prstGeom>
          <a:noFill/>
          <a:ln>
            <a:noFill/>
          </a:ln>
        </p:spPr>
      </p:pic>
      <p:sp>
        <p:nvSpPr>
          <p:cNvPr id="617" name="Google Shape;617;p24"/>
          <p:cNvSpPr txBox="1"/>
          <p:nvPr/>
        </p:nvSpPr>
        <p:spPr>
          <a:xfrm>
            <a:off x="1788678" y="5193189"/>
            <a:ext cx="3369512" cy="387798"/>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Clr>
                <a:srgbClr val="003366"/>
              </a:buClr>
              <a:buSzPts val="1800"/>
              <a:buFont typeface="Calibri"/>
              <a:buNone/>
            </a:pPr>
            <a:r>
              <a:rPr b="1" lang="en-US" sz="1800">
                <a:solidFill>
                  <a:srgbClr val="003366"/>
                </a:solidFill>
                <a:latin typeface="Calibri"/>
                <a:ea typeface="Calibri"/>
                <a:cs typeface="Calibri"/>
                <a:sym typeface="Calibri"/>
              </a:rPr>
              <a:t>Project Team Contact Information</a:t>
            </a:r>
            <a:endParaRPr b="1" sz="1800">
              <a:solidFill>
                <a:srgbClr val="003366"/>
              </a:solidFill>
              <a:latin typeface="Calibri"/>
              <a:ea typeface="Calibri"/>
              <a:cs typeface="Calibri"/>
              <a:sym typeface="Calibri"/>
            </a:endParaRPr>
          </a:p>
        </p:txBody>
      </p:sp>
      <p:sp>
        <p:nvSpPr>
          <p:cNvPr id="618" name="Google Shape;618;p24"/>
          <p:cNvSpPr/>
          <p:nvPr/>
        </p:nvSpPr>
        <p:spPr>
          <a:xfrm>
            <a:off x="6900418" y="5729935"/>
            <a:ext cx="1546251" cy="338554"/>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rgbClr val="323F4F"/>
              </a:buClr>
              <a:buSzPts val="1600"/>
              <a:buFont typeface="Calibri"/>
              <a:buNone/>
            </a:pPr>
            <a:r>
              <a:rPr b="1" i="1" lang="en-US" sz="1600">
                <a:solidFill>
                  <a:srgbClr val="323F4F"/>
                </a:solidFill>
                <a:latin typeface="Calibri"/>
                <a:ea typeface="Calibri"/>
                <a:cs typeface="Calibri"/>
                <a:sym typeface="Calibri"/>
              </a:rPr>
              <a:t>fim62@ukr.net </a:t>
            </a:r>
            <a:r>
              <a:rPr b="1" lang="en-US" sz="1600">
                <a:solidFill>
                  <a:srgbClr val="323F4F"/>
                </a:solidFill>
                <a:latin typeface="Calibri"/>
                <a:ea typeface="Calibri"/>
                <a:cs typeface="Calibri"/>
                <a:sym typeface="Calibri"/>
              </a:rPr>
              <a:t> </a:t>
            </a:r>
            <a:endParaRPr sz="1600">
              <a:solidFill>
                <a:srgbClr val="323F4F"/>
              </a:solidFill>
              <a:latin typeface="Calibri"/>
              <a:ea typeface="Calibri"/>
              <a:cs typeface="Calibri"/>
              <a:sym typeface="Calibri"/>
            </a:endParaRPr>
          </a:p>
        </p:txBody>
      </p:sp>
      <p:sp>
        <p:nvSpPr>
          <p:cNvPr id="619" name="Google Shape;619;p24"/>
          <p:cNvSpPr/>
          <p:nvPr/>
        </p:nvSpPr>
        <p:spPr>
          <a:xfrm>
            <a:off x="9140986" y="5214005"/>
            <a:ext cx="1546251" cy="338554"/>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rgbClr val="323F4F"/>
              </a:buClr>
              <a:buSzPts val="1600"/>
              <a:buFont typeface="Calibri"/>
              <a:buNone/>
            </a:pPr>
            <a:r>
              <a:rPr b="1" i="1" lang="en-US" sz="1600">
                <a:solidFill>
                  <a:srgbClr val="323F4F"/>
                </a:solidFill>
                <a:latin typeface="Calibri"/>
                <a:ea typeface="Calibri"/>
                <a:cs typeface="Calibri"/>
                <a:sym typeface="Calibri"/>
              </a:rPr>
              <a:t>05449-2-24-04 </a:t>
            </a:r>
            <a:r>
              <a:rPr b="1" lang="en-US" sz="1600">
                <a:solidFill>
                  <a:srgbClr val="323F4F"/>
                </a:solidFill>
                <a:latin typeface="Calibri"/>
                <a:ea typeface="Calibri"/>
                <a:cs typeface="Calibri"/>
                <a:sym typeface="Calibri"/>
              </a:rPr>
              <a:t> </a:t>
            </a:r>
            <a:endParaRPr sz="1600">
              <a:solidFill>
                <a:srgbClr val="323F4F"/>
              </a:solidFill>
              <a:latin typeface="Calibri"/>
              <a:ea typeface="Calibri"/>
              <a:cs typeface="Calibri"/>
              <a:sym typeface="Calibri"/>
            </a:endParaRPr>
          </a:p>
        </p:txBody>
      </p:sp>
      <p:sp>
        <p:nvSpPr>
          <p:cNvPr id="620" name="Google Shape;620;p24"/>
          <p:cNvSpPr/>
          <p:nvPr/>
        </p:nvSpPr>
        <p:spPr>
          <a:xfrm>
            <a:off x="9168434" y="5687209"/>
            <a:ext cx="1546251" cy="338554"/>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rgbClr val="323F4F"/>
              </a:buClr>
              <a:buSzPts val="1600"/>
              <a:buFont typeface="Calibri"/>
              <a:buNone/>
            </a:pPr>
            <a:r>
              <a:rPr b="1" i="1" lang="en-US" sz="1600">
                <a:solidFill>
                  <a:srgbClr val="323F4F"/>
                </a:solidFill>
                <a:latin typeface="Calibri"/>
                <a:ea typeface="Calibri"/>
                <a:cs typeface="Calibri"/>
                <a:sym typeface="Calibri"/>
              </a:rPr>
              <a:t>0663413676 </a:t>
            </a:r>
            <a:r>
              <a:rPr b="1" lang="en-US" sz="1600">
                <a:solidFill>
                  <a:srgbClr val="323F4F"/>
                </a:solidFill>
                <a:latin typeface="Calibri"/>
                <a:ea typeface="Calibri"/>
                <a:cs typeface="Calibri"/>
                <a:sym typeface="Calibri"/>
              </a:rPr>
              <a:t> </a:t>
            </a:r>
            <a:endParaRPr sz="1600">
              <a:solidFill>
                <a:srgbClr val="323F4F"/>
              </a:solidFill>
              <a:latin typeface="Calibri"/>
              <a:ea typeface="Calibri"/>
              <a:cs typeface="Calibri"/>
              <a:sym typeface="Calibri"/>
            </a:endParaRPr>
          </a:p>
        </p:txBody>
      </p:sp>
      <p:sp>
        <p:nvSpPr>
          <p:cNvPr id="621" name="Google Shape;621;p24"/>
          <p:cNvSpPr/>
          <p:nvPr/>
        </p:nvSpPr>
        <p:spPr>
          <a:xfrm>
            <a:off x="9160273" y="5814824"/>
            <a:ext cx="1546251" cy="338554"/>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rgbClr val="323F4F"/>
              </a:buClr>
              <a:buSzPts val="1600"/>
              <a:buFont typeface="Calibri"/>
              <a:buNone/>
            </a:pPr>
            <a:r>
              <a:rPr b="1" i="1" lang="en-US" sz="1600">
                <a:solidFill>
                  <a:srgbClr val="323F4F"/>
                </a:solidFill>
                <a:latin typeface="Calibri"/>
                <a:ea typeface="Calibri"/>
                <a:cs typeface="Calibri"/>
                <a:sym typeface="Calibri"/>
              </a:rPr>
              <a:t> </a:t>
            </a:r>
            <a:r>
              <a:rPr b="1" lang="en-US" sz="1600">
                <a:solidFill>
                  <a:srgbClr val="323F4F"/>
                </a:solidFill>
                <a:latin typeface="Calibri"/>
                <a:ea typeface="Calibri"/>
                <a:cs typeface="Calibri"/>
                <a:sym typeface="Calibri"/>
              </a:rPr>
              <a:t> </a:t>
            </a:r>
            <a:endParaRPr sz="1600">
              <a:solidFill>
                <a:srgbClr val="323F4F"/>
              </a:solidFill>
              <a:latin typeface="Calibri"/>
              <a:ea typeface="Calibri"/>
              <a:cs typeface="Calibri"/>
              <a:sym typeface="Calibri"/>
            </a:endParaRPr>
          </a:p>
        </p:txBody>
      </p:sp>
      <p:sp>
        <p:nvSpPr>
          <p:cNvPr id="622" name="Google Shape;622;p24"/>
          <p:cNvSpPr/>
          <p:nvPr/>
        </p:nvSpPr>
        <p:spPr>
          <a:xfrm>
            <a:off x="10319258" y="5869031"/>
            <a:ext cx="1546251" cy="338554"/>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rgbClr val="323F4F"/>
              </a:buClr>
              <a:buSzPts val="1600"/>
              <a:buFont typeface="Calibri"/>
              <a:buNone/>
            </a:pPr>
            <a:r>
              <a:rPr b="1" i="1" lang="en-US" sz="1600">
                <a:solidFill>
                  <a:srgbClr val="323F4F"/>
                </a:solidFill>
                <a:latin typeface="Calibri"/>
                <a:ea typeface="Calibri"/>
                <a:cs typeface="Calibri"/>
                <a:sym typeface="Calibri"/>
              </a:rPr>
              <a:t> </a:t>
            </a:r>
            <a:r>
              <a:rPr b="1" lang="en-US" sz="1600">
                <a:solidFill>
                  <a:srgbClr val="323F4F"/>
                </a:solidFill>
                <a:latin typeface="Calibri"/>
                <a:ea typeface="Calibri"/>
                <a:cs typeface="Calibri"/>
                <a:sym typeface="Calibri"/>
              </a:rPr>
              <a:t> </a:t>
            </a:r>
            <a:endParaRPr sz="1600">
              <a:solidFill>
                <a:srgbClr val="323F4F"/>
              </a:solidFill>
              <a:latin typeface="Calibri"/>
              <a:ea typeface="Calibri"/>
              <a:cs typeface="Calibri"/>
              <a:sym typeface="Calibri"/>
            </a:endParaRPr>
          </a:p>
        </p:txBody>
      </p:sp>
      <p:sp>
        <p:nvSpPr>
          <p:cNvPr id="623" name="Google Shape;623;p24"/>
          <p:cNvSpPr/>
          <p:nvPr/>
        </p:nvSpPr>
        <p:spPr>
          <a:xfrm>
            <a:off x="9102172" y="5450359"/>
            <a:ext cx="1546251" cy="338554"/>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rgbClr val="323F4F"/>
              </a:buClr>
              <a:buSzPts val="1600"/>
              <a:buFont typeface="Calibri"/>
              <a:buNone/>
            </a:pPr>
            <a:r>
              <a:rPr b="1" i="1" lang="en-US" sz="1600">
                <a:solidFill>
                  <a:srgbClr val="323F4F"/>
                </a:solidFill>
                <a:latin typeface="Calibri"/>
                <a:ea typeface="Calibri"/>
                <a:cs typeface="Calibri"/>
                <a:sym typeface="Calibri"/>
              </a:rPr>
              <a:t>+380977172155 </a:t>
            </a:r>
            <a:r>
              <a:rPr b="1" lang="en-US" sz="1600">
                <a:solidFill>
                  <a:srgbClr val="323F4F"/>
                </a:solidFill>
                <a:latin typeface="Calibri"/>
                <a:ea typeface="Calibri"/>
                <a:cs typeface="Calibri"/>
                <a:sym typeface="Calibri"/>
              </a:rPr>
              <a:t> </a:t>
            </a:r>
            <a:endParaRPr sz="1600">
              <a:solidFill>
                <a:srgbClr val="323F4F"/>
              </a:solidFill>
              <a:latin typeface="Calibri"/>
              <a:ea typeface="Calibri"/>
              <a:cs typeface="Calibri"/>
              <a:sym typeface="Calibri"/>
            </a:endParaRPr>
          </a:p>
        </p:txBody>
      </p:sp>
      <p:sp>
        <p:nvSpPr>
          <p:cNvPr id="624" name="Google Shape;624;p24"/>
          <p:cNvSpPr/>
          <p:nvPr/>
        </p:nvSpPr>
        <p:spPr>
          <a:xfrm>
            <a:off x="6793244" y="5445492"/>
            <a:ext cx="21032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2D2C37"/>
              </a:buClr>
              <a:buSzPts val="1800"/>
              <a:buFont typeface="Arial"/>
              <a:buNone/>
            </a:pPr>
            <a:r>
              <a:rPr lang="en-US" sz="1800">
                <a:solidFill>
                  <a:srgbClr val="2D2C37"/>
                </a:solidFill>
                <a:latin typeface="Arial"/>
                <a:ea typeface="Arial"/>
                <a:cs typeface="Arial"/>
                <a:sym typeface="Arial"/>
              </a:rPr>
              <a:t> </a:t>
            </a:r>
            <a:r>
              <a:rPr i="1" lang="en-US" sz="1400" u="sng">
                <a:solidFill>
                  <a:schemeClr val="dk1"/>
                </a:solidFill>
                <a:latin typeface="Arial"/>
                <a:ea typeface="Arial"/>
                <a:cs typeface="Arial"/>
                <a:sym typeface="Arial"/>
                <a:hlinkClick r:id="rId8">
                  <a:extLst>
                    <a:ext uri="{A12FA001-AC4F-418D-AE19-62706E023703}">
                      <ahyp:hlinkClr val="tx"/>
                    </a:ext>
                  </a:extLst>
                </a:hlinkClick>
              </a:rPr>
              <a:t>invest_shostka@ukr.ne</a:t>
            </a:r>
            <a:endParaRPr i="1" sz="1400">
              <a:solidFill>
                <a:schemeClr val="dk1"/>
              </a:solidFill>
              <a:latin typeface="Calibri"/>
              <a:ea typeface="Calibri"/>
              <a:cs typeface="Calibri"/>
              <a:sym typeface="Calibri"/>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7"/>
                                        </p:tgtEl>
                                        <p:attrNameLst>
                                          <p:attrName>style.visibility</p:attrName>
                                        </p:attrNameLst>
                                      </p:cBhvr>
                                      <p:to>
                                        <p:strVal val="visible"/>
                                      </p:to>
                                    </p:set>
                                    <p:animEffect filter="fade" transition="in">
                                      <p:cBhvr>
                                        <p:cTn dur="500"/>
                                        <p:tgtEl>
                                          <p:spTgt spid="6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grpSp>
        <p:nvGrpSpPr>
          <p:cNvPr id="629" name="Google Shape;629;p25"/>
          <p:cNvGrpSpPr/>
          <p:nvPr/>
        </p:nvGrpSpPr>
        <p:grpSpPr>
          <a:xfrm>
            <a:off x="-13" y="-1"/>
            <a:ext cx="12191770" cy="6858000"/>
            <a:chOff x="211886" y="237489"/>
            <a:chExt cx="10481112" cy="7127240"/>
          </a:xfrm>
        </p:grpSpPr>
        <p:pic>
          <p:nvPicPr>
            <p:cNvPr id="630" name="Google Shape;630;p25"/>
            <p:cNvPicPr preferRelativeResize="0"/>
            <p:nvPr/>
          </p:nvPicPr>
          <p:blipFill rotWithShape="1">
            <a:blip r:embed="rId3">
              <a:alphaModFix/>
            </a:blip>
            <a:srcRect b="0" l="0" r="0" t="0"/>
            <a:stretch/>
          </p:blipFill>
          <p:spPr>
            <a:xfrm>
              <a:off x="282794" y="307584"/>
              <a:ext cx="10117405" cy="5825852"/>
            </a:xfrm>
            <a:prstGeom prst="rect">
              <a:avLst/>
            </a:prstGeom>
            <a:noFill/>
            <a:ln>
              <a:noFill/>
            </a:ln>
          </p:spPr>
        </p:pic>
        <p:pic>
          <p:nvPicPr>
            <p:cNvPr id="631" name="Google Shape;631;p25"/>
            <p:cNvPicPr preferRelativeResize="0"/>
            <p:nvPr/>
          </p:nvPicPr>
          <p:blipFill rotWithShape="1">
            <a:blip r:embed="rId4">
              <a:alphaModFix/>
            </a:blip>
            <a:srcRect b="0" l="0" r="0" t="0"/>
            <a:stretch/>
          </p:blipFill>
          <p:spPr>
            <a:xfrm>
              <a:off x="282794" y="5296760"/>
              <a:ext cx="10117405" cy="1994799"/>
            </a:xfrm>
            <a:prstGeom prst="rect">
              <a:avLst/>
            </a:prstGeom>
            <a:noFill/>
            <a:ln>
              <a:noFill/>
            </a:ln>
          </p:spPr>
        </p:pic>
        <p:sp>
          <p:nvSpPr>
            <p:cNvPr id="632" name="Google Shape;632;p25"/>
            <p:cNvSpPr/>
            <p:nvPr/>
          </p:nvSpPr>
          <p:spPr>
            <a:xfrm>
              <a:off x="211886" y="237489"/>
              <a:ext cx="10260330" cy="7127240"/>
            </a:xfrm>
            <a:custGeom>
              <a:rect b="b" l="l" r="r" t="t"/>
              <a:pathLst>
                <a:path extrusionOk="0" h="7127240" w="10260330">
                  <a:moveTo>
                    <a:pt x="10260012" y="0"/>
                  </a:moveTo>
                  <a:lnTo>
                    <a:pt x="0" y="0"/>
                  </a:lnTo>
                  <a:lnTo>
                    <a:pt x="0" y="35560"/>
                  </a:lnTo>
                  <a:lnTo>
                    <a:pt x="0" y="7091680"/>
                  </a:lnTo>
                  <a:lnTo>
                    <a:pt x="0" y="7127240"/>
                  </a:lnTo>
                  <a:lnTo>
                    <a:pt x="10260012" y="7127240"/>
                  </a:lnTo>
                  <a:lnTo>
                    <a:pt x="10260012" y="7091693"/>
                  </a:lnTo>
                  <a:lnTo>
                    <a:pt x="10260012" y="35687"/>
                  </a:lnTo>
                  <a:lnTo>
                    <a:pt x="10224021" y="35687"/>
                  </a:lnTo>
                  <a:lnTo>
                    <a:pt x="10224021" y="7091680"/>
                  </a:lnTo>
                  <a:lnTo>
                    <a:pt x="36004" y="7091680"/>
                  </a:lnTo>
                  <a:lnTo>
                    <a:pt x="36004" y="35560"/>
                  </a:lnTo>
                  <a:lnTo>
                    <a:pt x="10260012" y="35560"/>
                  </a:lnTo>
                  <a:lnTo>
                    <a:pt x="10260012" y="0"/>
                  </a:lnTo>
                  <a:close/>
                </a:path>
              </a:pathLst>
            </a:custGeom>
            <a:solidFill>
              <a:srgbClr val="7B6444">
                <a:alpha val="7490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633" name="Google Shape;633;p25"/>
            <p:cNvSpPr/>
            <p:nvPr/>
          </p:nvSpPr>
          <p:spPr>
            <a:xfrm>
              <a:off x="8103468" y="6390549"/>
              <a:ext cx="2589530" cy="502284"/>
            </a:xfrm>
            <a:custGeom>
              <a:rect b="b" l="l" r="r" t="t"/>
              <a:pathLst>
                <a:path extrusionOk="0" h="502284" w="2589529">
                  <a:moveTo>
                    <a:pt x="2589231" y="502020"/>
                  </a:moveTo>
                  <a:lnTo>
                    <a:pt x="0" y="502020"/>
                  </a:lnTo>
                  <a:lnTo>
                    <a:pt x="0" y="0"/>
                  </a:lnTo>
                  <a:lnTo>
                    <a:pt x="2589231" y="0"/>
                  </a:lnTo>
                  <a:lnTo>
                    <a:pt x="2589231" y="502020"/>
                  </a:lnTo>
                  <a:close/>
                </a:path>
              </a:pathLst>
            </a:custGeom>
            <a:solidFill>
              <a:srgbClr val="7B6444">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634" name="Google Shape;634;p25"/>
            <p:cNvSpPr/>
            <p:nvPr/>
          </p:nvSpPr>
          <p:spPr>
            <a:xfrm>
              <a:off x="282794" y="307563"/>
              <a:ext cx="10117455" cy="6984365"/>
            </a:xfrm>
            <a:custGeom>
              <a:rect b="b" l="l" r="r" t="t"/>
              <a:pathLst>
                <a:path extrusionOk="0" h="6984365" w="10117455">
                  <a:moveTo>
                    <a:pt x="0" y="0"/>
                  </a:moveTo>
                  <a:lnTo>
                    <a:pt x="10117405" y="0"/>
                  </a:lnTo>
                </a:path>
                <a:path extrusionOk="0" h="6984365" w="10117455">
                  <a:moveTo>
                    <a:pt x="10117405" y="0"/>
                  </a:moveTo>
                  <a:lnTo>
                    <a:pt x="10117405" y="6983996"/>
                  </a:lnTo>
                </a:path>
                <a:path extrusionOk="0" h="6984365" w="10117455">
                  <a:moveTo>
                    <a:pt x="10117405" y="6983996"/>
                  </a:moveTo>
                  <a:lnTo>
                    <a:pt x="0" y="6983996"/>
                  </a:lnTo>
                </a:path>
                <a:path extrusionOk="0" h="6984365" w="10117455">
                  <a:moveTo>
                    <a:pt x="0" y="6983996"/>
                  </a:moveTo>
                  <a:lnTo>
                    <a:pt x="0"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grpSp>
      <p:sp>
        <p:nvSpPr>
          <p:cNvPr id="635" name="Google Shape;635;p25"/>
          <p:cNvSpPr txBox="1"/>
          <p:nvPr/>
        </p:nvSpPr>
        <p:spPr>
          <a:xfrm>
            <a:off x="9938571" y="5940979"/>
            <a:ext cx="680042" cy="179047"/>
          </a:xfrm>
          <a:prstGeom prst="rect">
            <a:avLst/>
          </a:prstGeom>
          <a:noFill/>
          <a:ln>
            <a:noFill/>
          </a:ln>
        </p:spPr>
        <p:txBody>
          <a:bodyPr anchorCtr="0" anchor="t" bIns="0" lIns="0" spcFirstLastPara="1" rIns="0" wrap="square" tIns="11500">
            <a:spAutoFit/>
          </a:bodyPr>
          <a:lstStyle/>
          <a:p>
            <a:pPr indent="0" lvl="0" marL="11516" marR="0" rtl="0" algn="l">
              <a:spcBef>
                <a:spcPts val="0"/>
              </a:spcBef>
              <a:spcAft>
                <a:spcPts val="0"/>
              </a:spcAft>
              <a:buNone/>
            </a:pPr>
            <a:r>
              <a:rPr lang="en-US" sz="1088">
                <a:solidFill>
                  <a:schemeClr val="dk1"/>
                </a:solidFill>
                <a:latin typeface="Tahoma"/>
                <a:ea typeface="Tahoma"/>
                <a:cs typeface="Tahoma"/>
                <a:sym typeface="Tahoma"/>
              </a:rPr>
              <a:t>Vairhroekt</a:t>
            </a:r>
            <a:endParaRPr sz="1088">
              <a:solidFill>
                <a:schemeClr val="dk1"/>
              </a:solidFill>
              <a:latin typeface="Tahoma"/>
              <a:ea typeface="Tahoma"/>
              <a:cs typeface="Tahoma"/>
              <a:sym typeface="Tahom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26"/>
          <p:cNvSpPr/>
          <p:nvPr/>
        </p:nvSpPr>
        <p:spPr>
          <a:xfrm>
            <a:off x="84509" y="1425151"/>
            <a:ext cx="2407968" cy="138196"/>
          </a:xfrm>
          <a:prstGeom prst="rect">
            <a:avLst/>
          </a:prstGeom>
          <a:solidFill>
            <a:srgbClr val="C4BD97">
              <a:alpha val="509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chemeClr val="lt1"/>
              </a:solidFill>
              <a:latin typeface="Calibri"/>
              <a:ea typeface="Calibri"/>
              <a:cs typeface="Calibri"/>
              <a:sym typeface="Calibri"/>
            </a:endParaRPr>
          </a:p>
        </p:txBody>
      </p:sp>
      <p:grpSp>
        <p:nvGrpSpPr>
          <p:cNvPr id="641" name="Google Shape;641;p26"/>
          <p:cNvGrpSpPr/>
          <p:nvPr/>
        </p:nvGrpSpPr>
        <p:grpSpPr>
          <a:xfrm>
            <a:off x="-1" y="0"/>
            <a:ext cx="12228525" cy="6857999"/>
            <a:chOff x="211886" y="237489"/>
            <a:chExt cx="10260330" cy="7127240"/>
          </a:xfrm>
        </p:grpSpPr>
        <p:sp>
          <p:nvSpPr>
            <p:cNvPr id="642" name="Google Shape;642;p26"/>
            <p:cNvSpPr/>
            <p:nvPr/>
          </p:nvSpPr>
          <p:spPr>
            <a:xfrm>
              <a:off x="211886" y="237489"/>
              <a:ext cx="10260330" cy="7127240"/>
            </a:xfrm>
            <a:custGeom>
              <a:rect b="b" l="l" r="r" t="t"/>
              <a:pathLst>
                <a:path extrusionOk="0" h="7127240" w="10260330">
                  <a:moveTo>
                    <a:pt x="10260012" y="0"/>
                  </a:moveTo>
                  <a:lnTo>
                    <a:pt x="0" y="0"/>
                  </a:lnTo>
                  <a:lnTo>
                    <a:pt x="0" y="35560"/>
                  </a:lnTo>
                  <a:lnTo>
                    <a:pt x="0" y="7091680"/>
                  </a:lnTo>
                  <a:lnTo>
                    <a:pt x="0" y="7127240"/>
                  </a:lnTo>
                  <a:lnTo>
                    <a:pt x="10260012" y="7127240"/>
                  </a:lnTo>
                  <a:lnTo>
                    <a:pt x="10260012" y="7091693"/>
                  </a:lnTo>
                  <a:lnTo>
                    <a:pt x="10260012" y="35687"/>
                  </a:lnTo>
                  <a:lnTo>
                    <a:pt x="10224021" y="35687"/>
                  </a:lnTo>
                  <a:lnTo>
                    <a:pt x="10224021" y="7091680"/>
                  </a:lnTo>
                  <a:lnTo>
                    <a:pt x="36004" y="7091680"/>
                  </a:lnTo>
                  <a:lnTo>
                    <a:pt x="36004" y="35560"/>
                  </a:lnTo>
                  <a:lnTo>
                    <a:pt x="10260012" y="35560"/>
                  </a:lnTo>
                  <a:lnTo>
                    <a:pt x="10260012" y="0"/>
                  </a:lnTo>
                  <a:close/>
                </a:path>
              </a:pathLst>
            </a:custGeom>
            <a:solidFill>
              <a:srgbClr val="7B6444">
                <a:alpha val="7490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643" name="Google Shape;643;p26"/>
            <p:cNvSpPr/>
            <p:nvPr/>
          </p:nvSpPr>
          <p:spPr>
            <a:xfrm>
              <a:off x="282794" y="307563"/>
              <a:ext cx="10117455" cy="6984365"/>
            </a:xfrm>
            <a:custGeom>
              <a:rect b="b" l="l" r="r" t="t"/>
              <a:pathLst>
                <a:path extrusionOk="0" h="6984365" w="10117455">
                  <a:moveTo>
                    <a:pt x="0" y="0"/>
                  </a:moveTo>
                  <a:lnTo>
                    <a:pt x="10117405" y="0"/>
                  </a:lnTo>
                </a:path>
                <a:path extrusionOk="0" h="6984365" w="10117455">
                  <a:moveTo>
                    <a:pt x="10117405" y="0"/>
                  </a:moveTo>
                  <a:lnTo>
                    <a:pt x="10117405" y="6983996"/>
                  </a:lnTo>
                </a:path>
                <a:path extrusionOk="0" h="6984365" w="10117455">
                  <a:moveTo>
                    <a:pt x="10117405" y="6983996"/>
                  </a:moveTo>
                  <a:lnTo>
                    <a:pt x="0" y="6983996"/>
                  </a:lnTo>
                </a:path>
                <a:path extrusionOk="0" h="6984365" w="10117455">
                  <a:moveTo>
                    <a:pt x="0" y="6983996"/>
                  </a:moveTo>
                  <a:lnTo>
                    <a:pt x="0"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grpSp>
      <p:sp>
        <p:nvSpPr>
          <p:cNvPr id="644" name="Google Shape;644;p26"/>
          <p:cNvSpPr txBox="1"/>
          <p:nvPr/>
        </p:nvSpPr>
        <p:spPr>
          <a:xfrm>
            <a:off x="4508820" y="458417"/>
            <a:ext cx="2618823" cy="207067"/>
          </a:xfrm>
          <a:prstGeom prst="rect">
            <a:avLst/>
          </a:prstGeom>
          <a:noFill/>
          <a:ln>
            <a:noFill/>
          </a:ln>
        </p:spPr>
        <p:txBody>
          <a:bodyPr anchorCtr="0" anchor="t" bIns="0" lIns="0" spcFirstLastPara="1" rIns="0" wrap="square" tIns="11500">
            <a:spAutoFit/>
          </a:bodyPr>
          <a:lstStyle/>
          <a:p>
            <a:pPr indent="0" lvl="0" marL="11516" marR="0" rtl="0" algn="l">
              <a:spcBef>
                <a:spcPts val="0"/>
              </a:spcBef>
              <a:spcAft>
                <a:spcPts val="0"/>
              </a:spcAft>
              <a:buNone/>
            </a:pPr>
            <a:r>
              <a:rPr b="1" lang="en-US" sz="1270">
                <a:solidFill>
                  <a:schemeClr val="dk1"/>
                </a:solidFill>
                <a:latin typeface="Quattrocento Sans"/>
                <a:ea typeface="Quattrocento Sans"/>
                <a:cs typeface="Quattrocento Sans"/>
                <a:sym typeface="Quattrocento Sans"/>
              </a:rPr>
              <a:t>Creation of a municipal institution</a:t>
            </a:r>
            <a:endParaRPr sz="1270">
              <a:solidFill>
                <a:schemeClr val="dk1"/>
              </a:solidFill>
              <a:latin typeface="Quattrocento Sans"/>
              <a:ea typeface="Quattrocento Sans"/>
              <a:cs typeface="Quattrocento Sans"/>
              <a:sym typeface="Quattrocento Sans"/>
            </a:endParaRPr>
          </a:p>
        </p:txBody>
      </p:sp>
      <p:sp>
        <p:nvSpPr>
          <p:cNvPr id="645" name="Google Shape;645;p26"/>
          <p:cNvSpPr txBox="1"/>
          <p:nvPr>
            <p:ph type="title"/>
          </p:nvPr>
        </p:nvSpPr>
        <p:spPr>
          <a:xfrm>
            <a:off x="4520048" y="818036"/>
            <a:ext cx="2596366" cy="262787"/>
          </a:xfrm>
          <a:prstGeom prst="rect">
            <a:avLst/>
          </a:prstGeom>
          <a:noFill/>
          <a:ln>
            <a:noFill/>
          </a:ln>
        </p:spPr>
        <p:txBody>
          <a:bodyPr anchorCtr="0" anchor="ctr" bIns="0" lIns="0" spcFirstLastPara="1" rIns="0" wrap="square" tIns="11500">
            <a:spAutoFit/>
          </a:bodyPr>
          <a:lstStyle/>
          <a:p>
            <a:pPr indent="0" lvl="0" marL="11516" rtl="0" algn="ctr">
              <a:spcBef>
                <a:spcPts val="0"/>
              </a:spcBef>
              <a:spcAft>
                <a:spcPts val="0"/>
              </a:spcAft>
              <a:buClr>
                <a:schemeClr val="dk1"/>
              </a:buClr>
              <a:buSzPts val="1632"/>
              <a:buFont typeface="Quattrocento Sans"/>
              <a:buNone/>
            </a:pPr>
            <a:r>
              <a:rPr b="1" lang="en-US" sz="1632">
                <a:latin typeface="Quattrocento Sans"/>
                <a:ea typeface="Quattrocento Sans"/>
                <a:cs typeface="Quattrocento Sans"/>
                <a:sym typeface="Quattrocento Sans"/>
              </a:rPr>
              <a:t>"Veterans Center" </a:t>
            </a:r>
            <a:r>
              <a:rPr b="1" lang="en-US" sz="1270">
                <a:latin typeface="Quattrocento Sans"/>
                <a:ea typeface="Quattrocento Sans"/>
                <a:cs typeface="Quattrocento Sans"/>
                <a:sym typeface="Quattrocento Sans"/>
              </a:rPr>
              <a:t>in Shostka</a:t>
            </a:r>
            <a:endParaRPr sz="1270">
              <a:latin typeface="Quattrocento Sans"/>
              <a:ea typeface="Quattrocento Sans"/>
              <a:cs typeface="Quattrocento Sans"/>
              <a:sym typeface="Quattrocento Sans"/>
            </a:endParaRPr>
          </a:p>
        </p:txBody>
      </p:sp>
      <p:sp>
        <p:nvSpPr>
          <p:cNvPr id="646" name="Google Shape;646;p26"/>
          <p:cNvSpPr txBox="1"/>
          <p:nvPr>
            <p:ph idx="1" type="body"/>
          </p:nvPr>
        </p:nvSpPr>
        <p:spPr>
          <a:xfrm>
            <a:off x="1406731" y="244609"/>
            <a:ext cx="10067400" cy="2256600"/>
          </a:xfrm>
          <a:prstGeom prst="rect">
            <a:avLst/>
          </a:prstGeom>
          <a:noFill/>
          <a:ln>
            <a:noFill/>
          </a:ln>
        </p:spPr>
        <p:txBody>
          <a:bodyPr anchorCtr="0" anchor="t" bIns="0" lIns="0" spcFirstLastPara="1" rIns="0" wrap="square" tIns="14950">
            <a:spAutoFit/>
          </a:bodyPr>
          <a:lstStyle/>
          <a:p>
            <a:pPr indent="-139700" lvl="0" marL="342900" rtl="0" algn="l">
              <a:lnSpc>
                <a:spcPct val="100000"/>
              </a:lnSpc>
              <a:spcBef>
                <a:spcPts val="0"/>
              </a:spcBef>
              <a:spcAft>
                <a:spcPts val="0"/>
              </a:spcAft>
              <a:buClr>
                <a:schemeClr val="dk1"/>
              </a:buClr>
              <a:buSzPts val="3200"/>
              <a:buNone/>
            </a:pPr>
            <a:r>
              <a:t/>
            </a:r>
            <a:endParaRPr>
              <a:latin typeface="Calibri"/>
              <a:ea typeface="Calibri"/>
              <a:cs typeface="Calibri"/>
              <a:sym typeface="Calibri"/>
            </a:endParaRPr>
          </a:p>
          <a:p>
            <a:pPr indent="-139700" lvl="0" marL="342900" rtl="0" algn="l">
              <a:spcBef>
                <a:spcPts val="222"/>
              </a:spcBef>
              <a:spcAft>
                <a:spcPts val="0"/>
              </a:spcAft>
              <a:buClr>
                <a:schemeClr val="dk1"/>
              </a:buClr>
              <a:buSzPts val="3200"/>
              <a:buNone/>
            </a:pPr>
            <a:r>
              <a:t/>
            </a:r>
            <a:endParaRPr>
              <a:latin typeface="Calibri"/>
              <a:ea typeface="Calibri"/>
              <a:cs typeface="Calibri"/>
              <a:sym typeface="Calibri"/>
            </a:endParaRPr>
          </a:p>
          <a:p>
            <a:pPr indent="0" lvl="0" marL="0" rtl="0" algn="l">
              <a:spcBef>
                <a:spcPts val="200"/>
              </a:spcBef>
              <a:spcAft>
                <a:spcPts val="0"/>
              </a:spcAft>
              <a:buClr>
                <a:schemeClr val="dk1"/>
              </a:buClr>
              <a:buSzPts val="1000"/>
              <a:buNone/>
            </a:pPr>
            <a:r>
              <a:rPr b="1" lang="en-US" sz="1000"/>
              <a:t>PREREQUESITES. PROBLEMS.</a:t>
            </a:r>
            <a:endParaRPr/>
          </a:p>
          <a:p>
            <a:pPr indent="-279400" lvl="0" marL="342900" rtl="0" algn="l">
              <a:spcBef>
                <a:spcPts val="68"/>
              </a:spcBef>
              <a:spcAft>
                <a:spcPts val="0"/>
              </a:spcAft>
              <a:buClr>
                <a:schemeClr val="dk1"/>
              </a:buClr>
              <a:buSzPts val="1000"/>
              <a:buNone/>
            </a:pPr>
            <a:r>
              <a:t/>
            </a:r>
            <a:endParaRPr sz="1000"/>
          </a:p>
          <a:p>
            <a:pPr indent="0" lvl="0" marL="0" marR="4607" rtl="0" algn="just">
              <a:lnSpc>
                <a:spcPct val="107400"/>
              </a:lnSpc>
              <a:spcBef>
                <a:spcPts val="200"/>
              </a:spcBef>
              <a:spcAft>
                <a:spcPts val="0"/>
              </a:spcAft>
              <a:buClr>
                <a:schemeClr val="dk1"/>
              </a:buClr>
              <a:buSzPts val="1000"/>
              <a:buNone/>
            </a:pPr>
            <a:r>
              <a:rPr b="0" lang="en-US" sz="1000"/>
              <a:t>One</a:t>
            </a:r>
            <a:r>
              <a:rPr lang="en-US" sz="1000"/>
              <a:t> </a:t>
            </a:r>
            <a:r>
              <a:rPr b="0" lang="en-US" sz="1000"/>
              <a:t>of</a:t>
            </a:r>
            <a:r>
              <a:rPr lang="en-US" sz="1000"/>
              <a:t> </a:t>
            </a:r>
            <a:r>
              <a:rPr b="0" lang="en-US" sz="1000"/>
              <a:t>the</a:t>
            </a:r>
            <a:r>
              <a:rPr lang="en-US" sz="1000"/>
              <a:t> </a:t>
            </a:r>
            <a:r>
              <a:rPr b="0" lang="en-US" sz="1000"/>
              <a:t>important</a:t>
            </a:r>
            <a:r>
              <a:rPr lang="en-US" sz="1000"/>
              <a:t> </a:t>
            </a:r>
            <a:r>
              <a:rPr b="0" lang="en-US" sz="1000"/>
              <a:t>aspects</a:t>
            </a:r>
            <a:r>
              <a:rPr lang="en-US" sz="1000"/>
              <a:t> </a:t>
            </a:r>
            <a:r>
              <a:rPr b="0" lang="en-US" sz="1000"/>
              <a:t>of</a:t>
            </a:r>
            <a:r>
              <a:rPr lang="en-US" sz="1000"/>
              <a:t> </a:t>
            </a:r>
            <a:r>
              <a:rPr b="0" lang="en-US" sz="1000"/>
              <a:t>the</a:t>
            </a:r>
            <a:r>
              <a:rPr lang="en-US" sz="1000"/>
              <a:t> </a:t>
            </a:r>
            <a:r>
              <a:rPr b="0" lang="en-US" sz="1000"/>
              <a:t>psychological</a:t>
            </a:r>
            <a:r>
              <a:rPr lang="en-US" sz="1000"/>
              <a:t> </a:t>
            </a:r>
            <a:r>
              <a:rPr b="0" lang="en-US" sz="1000"/>
              <a:t>consequences</a:t>
            </a:r>
            <a:r>
              <a:rPr lang="en-US" sz="1000"/>
              <a:t> </a:t>
            </a:r>
            <a:r>
              <a:rPr b="0" lang="en-US" sz="1000"/>
              <a:t>of</a:t>
            </a:r>
            <a:r>
              <a:rPr lang="en-US" sz="1000"/>
              <a:t> </a:t>
            </a:r>
            <a:r>
              <a:rPr b="0" lang="en-US" sz="1000"/>
              <a:t>war</a:t>
            </a:r>
            <a:r>
              <a:rPr lang="en-US" sz="1000"/>
              <a:t> </a:t>
            </a:r>
            <a:r>
              <a:rPr b="0" lang="en-US" sz="1000"/>
              <a:t>is</a:t>
            </a:r>
            <a:r>
              <a:rPr lang="en-US" sz="1000"/>
              <a:t> </a:t>
            </a:r>
            <a:r>
              <a:rPr b="0" lang="en-US" sz="1000"/>
              <a:t>the</a:t>
            </a:r>
            <a:r>
              <a:rPr lang="en-US" sz="1000"/>
              <a:t> </a:t>
            </a:r>
            <a:r>
              <a:rPr b="0" lang="en-US" sz="1000"/>
              <a:t>problem</a:t>
            </a:r>
            <a:r>
              <a:rPr lang="en-US" sz="1000"/>
              <a:t> </a:t>
            </a:r>
            <a:r>
              <a:rPr b="0" lang="en-US" sz="1000"/>
              <a:t>of</a:t>
            </a:r>
            <a:r>
              <a:rPr lang="en-US" sz="1000"/>
              <a:t> </a:t>
            </a:r>
            <a:r>
              <a:rPr b="0" lang="en-US" sz="1000"/>
              <a:t>adaptation</a:t>
            </a:r>
            <a:r>
              <a:rPr lang="en-US" sz="1000"/>
              <a:t> </a:t>
            </a:r>
            <a:r>
              <a:rPr b="0" lang="en-US" sz="1000"/>
              <a:t>of</a:t>
            </a:r>
            <a:r>
              <a:rPr lang="en-US" sz="1000"/>
              <a:t> </a:t>
            </a:r>
            <a:r>
              <a:rPr b="0" lang="en-US" sz="1000"/>
              <a:t>military</a:t>
            </a:r>
            <a:r>
              <a:rPr lang="en-US" sz="1000"/>
              <a:t> </a:t>
            </a:r>
            <a:r>
              <a:rPr b="0" lang="en-US" sz="1000"/>
              <a:t>personnel</a:t>
            </a:r>
            <a:r>
              <a:rPr lang="en-US" sz="1000"/>
              <a:t> </a:t>
            </a:r>
            <a:r>
              <a:rPr b="0" lang="en-US" sz="1000"/>
              <a:t>returning</a:t>
            </a:r>
            <a:r>
              <a:rPr lang="en-US" sz="1000"/>
              <a:t> </a:t>
            </a:r>
            <a:r>
              <a:rPr b="0" lang="en-US" sz="1000"/>
              <a:t>from</a:t>
            </a:r>
            <a:r>
              <a:rPr lang="en-US" sz="1000"/>
              <a:t> </a:t>
            </a:r>
            <a:r>
              <a:rPr b="0" lang="en-US" sz="1000"/>
              <a:t>the</a:t>
            </a:r>
            <a:r>
              <a:rPr lang="en-US" sz="1000"/>
              <a:t> </a:t>
            </a:r>
            <a:r>
              <a:rPr b="0" lang="en-US" sz="1000"/>
              <a:t>front</a:t>
            </a:r>
            <a:r>
              <a:rPr lang="en-US" sz="1000"/>
              <a:t> </a:t>
            </a:r>
            <a:r>
              <a:rPr b="0" lang="en-US" sz="1000"/>
              <a:t>to</a:t>
            </a:r>
            <a:r>
              <a:rPr lang="en-US" sz="1000"/>
              <a:t> </a:t>
            </a:r>
            <a:r>
              <a:rPr b="0" lang="en-US" sz="1000"/>
              <a:t>peaceful</a:t>
            </a:r>
            <a:r>
              <a:rPr lang="en-US" sz="1000"/>
              <a:t> life. </a:t>
            </a:r>
            <a:r>
              <a:rPr b="0" lang="en-US" sz="1000"/>
              <a:t>Combat</a:t>
            </a:r>
            <a:r>
              <a:rPr lang="en-US" sz="1000"/>
              <a:t> </a:t>
            </a:r>
            <a:r>
              <a:rPr b="0" lang="en-US" sz="1000"/>
              <a:t>veterans</a:t>
            </a:r>
            <a:r>
              <a:rPr lang="en-US" sz="1000"/>
              <a:t> </a:t>
            </a:r>
            <a:r>
              <a:rPr b="0" lang="en-US" sz="1000"/>
              <a:t>often</a:t>
            </a:r>
            <a:r>
              <a:rPr lang="en-US" sz="1000"/>
              <a:t> </a:t>
            </a:r>
            <a:r>
              <a:rPr b="0" lang="en-US" sz="1000"/>
              <a:t>encounter</a:t>
            </a:r>
            <a:r>
              <a:rPr lang="en-US" sz="1000"/>
              <a:t> </a:t>
            </a:r>
            <a:r>
              <a:rPr b="0" lang="en-US" sz="1000"/>
              <a:t>difficulties</a:t>
            </a:r>
            <a:r>
              <a:rPr lang="en-US" sz="1000"/>
              <a:t> </a:t>
            </a:r>
            <a:r>
              <a:rPr b="0" lang="en-US" sz="1000"/>
              <a:t>in</a:t>
            </a:r>
            <a:r>
              <a:rPr lang="en-US" sz="1000"/>
              <a:t> </a:t>
            </a:r>
            <a:r>
              <a:rPr b="0" lang="en-US" sz="1000"/>
              <a:t>returning</a:t>
            </a:r>
            <a:r>
              <a:rPr lang="en-US" sz="1000"/>
              <a:t> </a:t>
            </a:r>
            <a:r>
              <a:rPr b="0" lang="en-US" sz="1000"/>
              <a:t>to</a:t>
            </a:r>
            <a:r>
              <a:rPr lang="en-US" sz="1000"/>
              <a:t> </a:t>
            </a:r>
            <a:r>
              <a:rPr b="0" lang="en-US" sz="1000"/>
              <a:t>everyday</a:t>
            </a:r>
            <a:r>
              <a:rPr lang="en-US" sz="1000"/>
              <a:t> </a:t>
            </a:r>
            <a:r>
              <a:rPr b="0" lang="en-US" sz="1000"/>
              <a:t>social</a:t>
            </a:r>
            <a:r>
              <a:rPr lang="en-US" sz="1000"/>
              <a:t> </a:t>
            </a:r>
            <a:r>
              <a:rPr b="0" lang="en-US" sz="1000"/>
              <a:t>activity</a:t>
            </a:r>
            <a:r>
              <a:rPr lang="en-US" sz="1000"/>
              <a:t> </a:t>
            </a:r>
            <a:r>
              <a:rPr b="0" lang="en-US" sz="1000"/>
              <a:t>due</a:t>
            </a:r>
            <a:r>
              <a:rPr lang="en-US" sz="1000"/>
              <a:t> </a:t>
            </a:r>
            <a:r>
              <a:rPr b="0" lang="en-US" sz="1000"/>
              <a:t>to</a:t>
            </a:r>
            <a:r>
              <a:rPr lang="en-US" sz="1000"/>
              <a:t> </a:t>
            </a:r>
            <a:r>
              <a:rPr b="0" lang="en-US" sz="1000"/>
              <a:t>physical</a:t>
            </a:r>
            <a:r>
              <a:rPr lang="en-US" sz="1000"/>
              <a:t> </a:t>
            </a:r>
            <a:r>
              <a:rPr b="0" lang="en-US" sz="1000"/>
              <a:t>and</a:t>
            </a:r>
            <a:r>
              <a:rPr lang="en-US" sz="1000"/>
              <a:t> </a:t>
            </a:r>
            <a:r>
              <a:rPr b="0" lang="en-US" sz="1000"/>
              <a:t>psychological</a:t>
            </a:r>
            <a:r>
              <a:rPr lang="en-US" sz="1000"/>
              <a:t> trauma.</a:t>
            </a:r>
            <a:endParaRPr/>
          </a:p>
          <a:p>
            <a:pPr indent="-279400" lvl="0" marL="342900" rtl="0" algn="l">
              <a:spcBef>
                <a:spcPts val="68"/>
              </a:spcBef>
              <a:spcAft>
                <a:spcPts val="0"/>
              </a:spcAft>
              <a:buClr>
                <a:schemeClr val="dk1"/>
              </a:buClr>
              <a:buSzPts val="1000"/>
              <a:buNone/>
            </a:pPr>
            <a:r>
              <a:t/>
            </a:r>
            <a:endParaRPr sz="1000"/>
          </a:p>
          <a:p>
            <a:pPr indent="0" lvl="0" marL="0" marR="4607" rtl="0" algn="l">
              <a:lnSpc>
                <a:spcPct val="107400"/>
              </a:lnSpc>
              <a:spcBef>
                <a:spcPts val="200"/>
              </a:spcBef>
              <a:spcAft>
                <a:spcPts val="0"/>
              </a:spcAft>
              <a:buClr>
                <a:schemeClr val="dk1"/>
              </a:buClr>
              <a:buSzPts val="1000"/>
              <a:buNone/>
            </a:pPr>
            <a:r>
              <a:rPr b="0" lang="en-US" sz="1000"/>
              <a:t>These</a:t>
            </a:r>
            <a:r>
              <a:rPr lang="en-US" sz="1000"/>
              <a:t> </a:t>
            </a:r>
            <a:r>
              <a:rPr b="0" lang="en-US" sz="1000"/>
              <a:t>problems</a:t>
            </a:r>
            <a:r>
              <a:rPr lang="en-US" sz="1000"/>
              <a:t> </a:t>
            </a:r>
            <a:r>
              <a:rPr b="0" lang="en-US" sz="1000"/>
              <a:t>necessitate</a:t>
            </a:r>
            <a:r>
              <a:rPr lang="en-US" sz="1000"/>
              <a:t> </a:t>
            </a:r>
            <a:r>
              <a:rPr b="0" lang="en-US" sz="1000"/>
              <a:t>the</a:t>
            </a:r>
            <a:r>
              <a:rPr lang="en-US" sz="1000"/>
              <a:t> </a:t>
            </a:r>
            <a:r>
              <a:rPr b="0" lang="en-US" sz="1000"/>
              <a:t>creation</a:t>
            </a:r>
            <a:r>
              <a:rPr lang="en-US" sz="1000"/>
              <a:t> </a:t>
            </a:r>
            <a:r>
              <a:rPr b="0" lang="en-US" sz="1000"/>
              <a:t>of</a:t>
            </a:r>
            <a:r>
              <a:rPr lang="en-US" sz="1000"/>
              <a:t> </a:t>
            </a:r>
            <a:r>
              <a:rPr b="0" lang="en-US" sz="1000"/>
              <a:t>a</a:t>
            </a:r>
            <a:r>
              <a:rPr lang="en-US" sz="1000"/>
              <a:t> </a:t>
            </a:r>
            <a:r>
              <a:rPr b="0" lang="en-US" sz="1000"/>
              <a:t>space</a:t>
            </a:r>
            <a:r>
              <a:rPr lang="en-US" sz="1000"/>
              <a:t> </a:t>
            </a:r>
            <a:r>
              <a:rPr b="0" lang="en-US" sz="1000"/>
              <a:t>for</a:t>
            </a:r>
            <a:r>
              <a:rPr lang="en-US" sz="1000"/>
              <a:t> </a:t>
            </a:r>
            <a:r>
              <a:rPr b="0" lang="en-US" sz="1000"/>
              <a:t>the</a:t>
            </a:r>
            <a:r>
              <a:rPr lang="en-US" sz="1000"/>
              <a:t> </a:t>
            </a:r>
            <a:r>
              <a:rPr b="0" lang="en-US" sz="1000"/>
              <a:t>rehabilitation</a:t>
            </a:r>
            <a:r>
              <a:rPr lang="en-US" sz="1000"/>
              <a:t> </a:t>
            </a:r>
            <a:r>
              <a:rPr b="0" lang="en-US" sz="1000"/>
              <a:t>and</a:t>
            </a:r>
            <a:r>
              <a:rPr lang="en-US" sz="1000"/>
              <a:t> </a:t>
            </a:r>
            <a:r>
              <a:rPr b="0" lang="en-US" sz="1000"/>
              <a:t>social</a:t>
            </a:r>
            <a:r>
              <a:rPr lang="en-US" sz="1000"/>
              <a:t> </a:t>
            </a:r>
            <a:r>
              <a:rPr b="0" lang="en-US" sz="1000"/>
              <a:t>integration</a:t>
            </a:r>
            <a:r>
              <a:rPr lang="en-US" sz="1000"/>
              <a:t> </a:t>
            </a:r>
            <a:r>
              <a:rPr b="0" lang="en-US" sz="1000"/>
              <a:t>of</a:t>
            </a:r>
            <a:r>
              <a:rPr lang="en-US" sz="1000"/>
              <a:t> </a:t>
            </a:r>
            <a:r>
              <a:rPr b="0" lang="en-US" sz="1000"/>
              <a:t>veterans.</a:t>
            </a:r>
            <a:r>
              <a:rPr lang="en-US" sz="1000"/>
              <a:t> </a:t>
            </a:r>
            <a:r>
              <a:rPr b="0" lang="en-US" sz="1000"/>
              <a:t>Successful</a:t>
            </a:r>
            <a:r>
              <a:rPr lang="en-US" sz="1000"/>
              <a:t> </a:t>
            </a:r>
            <a:r>
              <a:rPr b="0" lang="en-US" sz="1000"/>
              <a:t>rehabilitation</a:t>
            </a:r>
            <a:r>
              <a:rPr lang="en-US" sz="1000"/>
              <a:t> </a:t>
            </a:r>
            <a:r>
              <a:rPr b="0" lang="en-US" sz="1000"/>
              <a:t>requires</a:t>
            </a:r>
            <a:r>
              <a:rPr lang="en-US" sz="1000"/>
              <a:t> </a:t>
            </a:r>
            <a:r>
              <a:rPr b="0" lang="en-US" sz="1000"/>
              <a:t>the</a:t>
            </a:r>
            <a:r>
              <a:rPr lang="en-US" sz="1000"/>
              <a:t> </a:t>
            </a:r>
            <a:r>
              <a:rPr b="0" lang="en-US" sz="1000"/>
              <a:t>creation</a:t>
            </a:r>
            <a:r>
              <a:rPr lang="en-US" sz="1000"/>
              <a:t> of </a:t>
            </a:r>
            <a:r>
              <a:rPr b="0" lang="en-US" sz="1000"/>
              <a:t>comprehensive</a:t>
            </a:r>
            <a:r>
              <a:rPr lang="en-US" sz="1000"/>
              <a:t> </a:t>
            </a:r>
            <a:r>
              <a:rPr b="0" lang="en-US" sz="1000"/>
              <a:t>services,</a:t>
            </a:r>
            <a:r>
              <a:rPr lang="en-US" sz="1000"/>
              <a:t> </a:t>
            </a:r>
            <a:r>
              <a:rPr b="0" lang="en-US" sz="1000"/>
              <a:t>including</a:t>
            </a:r>
            <a:r>
              <a:rPr lang="en-US" sz="1000"/>
              <a:t> </a:t>
            </a:r>
            <a:r>
              <a:rPr b="0" lang="en-US" sz="1000"/>
              <a:t>psychological</a:t>
            </a:r>
            <a:r>
              <a:rPr lang="en-US" sz="1000"/>
              <a:t> </a:t>
            </a:r>
            <a:r>
              <a:rPr b="0" lang="en-US" sz="1000"/>
              <a:t>assistance,</a:t>
            </a:r>
            <a:r>
              <a:rPr lang="en-US" sz="1000"/>
              <a:t> </a:t>
            </a:r>
            <a:r>
              <a:rPr b="0" lang="en-US" sz="1000"/>
              <a:t>job</a:t>
            </a:r>
            <a:r>
              <a:rPr lang="en-US" sz="1000"/>
              <a:t> </a:t>
            </a:r>
            <a:r>
              <a:rPr b="0" lang="en-US" sz="1000"/>
              <a:t>search</a:t>
            </a:r>
            <a:r>
              <a:rPr lang="en-US" sz="1000"/>
              <a:t> </a:t>
            </a:r>
            <a:r>
              <a:rPr b="0" lang="en-US" sz="1000"/>
              <a:t>support,</a:t>
            </a:r>
            <a:r>
              <a:rPr lang="en-US" sz="1000"/>
              <a:t> </a:t>
            </a:r>
            <a:r>
              <a:rPr b="0" lang="en-US" sz="1000"/>
              <a:t>and</a:t>
            </a:r>
            <a:r>
              <a:rPr lang="en-US" sz="1000"/>
              <a:t> </a:t>
            </a:r>
            <a:r>
              <a:rPr b="0" lang="en-US" sz="1000"/>
              <a:t>social</a:t>
            </a:r>
            <a:r>
              <a:rPr lang="en-US" sz="1000"/>
              <a:t> </a:t>
            </a:r>
            <a:r>
              <a:rPr b="0" lang="en-US" sz="1000"/>
              <a:t>adaptation</a:t>
            </a:r>
            <a:r>
              <a:rPr lang="en-US" sz="1000"/>
              <a:t> </a:t>
            </a:r>
            <a:r>
              <a:rPr b="0" lang="en-US" sz="1000"/>
              <a:t>through</a:t>
            </a:r>
            <a:r>
              <a:rPr lang="en-US" sz="1000"/>
              <a:t> participation </a:t>
            </a:r>
            <a:r>
              <a:rPr b="0" lang="en-US" sz="1000"/>
              <a:t>in</a:t>
            </a:r>
            <a:r>
              <a:rPr lang="en-US" sz="1000"/>
              <a:t> </a:t>
            </a:r>
            <a:r>
              <a:rPr b="0" lang="en-US" sz="1000"/>
              <a:t>community</a:t>
            </a:r>
            <a:r>
              <a:rPr lang="en-US" sz="1000"/>
              <a:t> </a:t>
            </a:r>
            <a:r>
              <a:rPr b="0" lang="en-US" sz="1000"/>
              <a:t>or</a:t>
            </a:r>
            <a:r>
              <a:rPr lang="en-US" sz="1000"/>
              <a:t> </a:t>
            </a:r>
            <a:r>
              <a:rPr b="0" lang="en-US" sz="1000"/>
              <a:t>educational</a:t>
            </a:r>
            <a:r>
              <a:rPr lang="en-US" sz="1000"/>
              <a:t> programs.</a:t>
            </a:r>
            <a:endParaRPr/>
          </a:p>
        </p:txBody>
      </p:sp>
      <p:sp>
        <p:nvSpPr>
          <p:cNvPr id="647" name="Google Shape;647;p26"/>
          <p:cNvSpPr/>
          <p:nvPr/>
        </p:nvSpPr>
        <p:spPr>
          <a:xfrm>
            <a:off x="84509" y="2802987"/>
            <a:ext cx="2407968" cy="138196"/>
          </a:xfrm>
          <a:prstGeom prst="rect">
            <a:avLst/>
          </a:prstGeom>
          <a:solidFill>
            <a:srgbClr val="C4BD97">
              <a:alpha val="509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chemeClr val="lt1"/>
              </a:solidFill>
              <a:latin typeface="Calibri"/>
              <a:ea typeface="Calibri"/>
              <a:cs typeface="Calibri"/>
              <a:sym typeface="Calibri"/>
            </a:endParaRPr>
          </a:p>
        </p:txBody>
      </p:sp>
      <p:sp>
        <p:nvSpPr>
          <p:cNvPr id="648" name="Google Shape;648;p26"/>
          <p:cNvSpPr txBox="1"/>
          <p:nvPr/>
        </p:nvSpPr>
        <p:spPr>
          <a:xfrm>
            <a:off x="1406732" y="2608814"/>
            <a:ext cx="10067400" cy="2004000"/>
          </a:xfrm>
          <a:prstGeom prst="rect">
            <a:avLst/>
          </a:prstGeom>
          <a:noFill/>
          <a:ln>
            <a:noFill/>
          </a:ln>
        </p:spPr>
        <p:txBody>
          <a:bodyPr anchorCtr="0" anchor="t" bIns="0" lIns="0" spcFirstLastPara="1" rIns="0" wrap="square" tIns="14950">
            <a:spAutoFit/>
          </a:bodyPr>
          <a:lstStyle/>
          <a:p>
            <a:pPr indent="0" lvl="0" marL="11516" marR="0" rtl="0" algn="just">
              <a:spcBef>
                <a:spcPts val="0"/>
              </a:spcBef>
              <a:spcAft>
                <a:spcPts val="0"/>
              </a:spcAft>
              <a:buNone/>
            </a:pPr>
            <a:r>
              <a:rPr b="1" lang="en-US" sz="997">
                <a:solidFill>
                  <a:schemeClr val="dk1"/>
                </a:solidFill>
                <a:latin typeface="Calibri"/>
                <a:ea typeface="Calibri"/>
                <a:cs typeface="Calibri"/>
                <a:sym typeface="Calibri"/>
              </a:rPr>
              <a:t>GOAL. OBJECTIVES.</a:t>
            </a:r>
            <a:endParaRPr sz="997">
              <a:solidFill>
                <a:schemeClr val="dk1"/>
              </a:solidFill>
              <a:latin typeface="Calibri"/>
              <a:ea typeface="Calibri"/>
              <a:cs typeface="Calibri"/>
              <a:sym typeface="Calibri"/>
            </a:endParaRPr>
          </a:p>
          <a:p>
            <a:pPr indent="0" lvl="0" marL="0" marR="0" rtl="0" algn="l">
              <a:spcBef>
                <a:spcPts val="68"/>
              </a:spcBef>
              <a:spcAft>
                <a:spcPts val="0"/>
              </a:spcAft>
              <a:buNone/>
            </a:pPr>
            <a:r>
              <a:t/>
            </a:r>
            <a:endParaRPr sz="997">
              <a:solidFill>
                <a:schemeClr val="dk1"/>
              </a:solidFill>
              <a:latin typeface="Calibri"/>
              <a:ea typeface="Calibri"/>
              <a:cs typeface="Calibri"/>
              <a:sym typeface="Calibri"/>
            </a:endParaRPr>
          </a:p>
          <a:p>
            <a:pPr indent="0" lvl="0" marL="11516" marR="4607" rtl="0" algn="just">
              <a:lnSpc>
                <a:spcPct val="107400"/>
              </a:lnSpc>
              <a:spcBef>
                <a:spcPts val="0"/>
              </a:spcBef>
              <a:spcAft>
                <a:spcPts val="0"/>
              </a:spcAft>
              <a:buNone/>
            </a:pPr>
            <a:r>
              <a:rPr b="1" lang="en-US" sz="997">
                <a:solidFill>
                  <a:schemeClr val="dk1"/>
                </a:solidFill>
                <a:latin typeface="Calibri"/>
                <a:ea typeface="Calibri"/>
                <a:cs typeface="Calibri"/>
                <a:sym typeface="Calibri"/>
              </a:rPr>
              <a:t>The Veterans Center </a:t>
            </a:r>
            <a:r>
              <a:rPr lang="en-US" sz="997">
                <a:solidFill>
                  <a:schemeClr val="dk1"/>
                </a:solidFill>
                <a:latin typeface="Calibri"/>
                <a:ea typeface="Calibri"/>
                <a:cs typeface="Calibri"/>
                <a:sym typeface="Calibri"/>
              </a:rPr>
              <a:t>is </a:t>
            </a:r>
            <a:r>
              <a:rPr b="1" lang="en-US" sz="997">
                <a:solidFill>
                  <a:schemeClr val="dk1"/>
                </a:solidFill>
                <a:latin typeface="Calibri"/>
                <a:ea typeface="Calibri"/>
                <a:cs typeface="Calibri"/>
                <a:sym typeface="Calibri"/>
              </a:rPr>
              <a:t>a municipal facility </a:t>
            </a:r>
            <a:r>
              <a:rPr lang="en-US" sz="997">
                <a:solidFill>
                  <a:schemeClr val="dk1"/>
                </a:solidFill>
                <a:latin typeface="Calibri"/>
                <a:ea typeface="Calibri"/>
                <a:cs typeface="Calibri"/>
                <a:sym typeface="Calibri"/>
              </a:rPr>
              <a:t>created to provide service recipients, namely war veterans and their family members, with information and counseling support; legal assistance; psychological assistance; physical and sports rehabilitation; social adaptation; professional adaptation, including the development of digital literacy skills; and the organization of leisure and active recreation.</a:t>
            </a:r>
            <a:endParaRPr sz="997">
              <a:solidFill>
                <a:schemeClr val="dk1"/>
              </a:solidFill>
              <a:latin typeface="Calibri"/>
              <a:ea typeface="Calibri"/>
              <a:cs typeface="Calibri"/>
              <a:sym typeface="Calibri"/>
            </a:endParaRPr>
          </a:p>
          <a:p>
            <a:pPr indent="0" lvl="0" marL="11516" marR="0" rtl="0" algn="just">
              <a:spcBef>
                <a:spcPts val="91"/>
              </a:spcBef>
              <a:spcAft>
                <a:spcPts val="0"/>
              </a:spcAft>
              <a:buNone/>
            </a:pPr>
            <a:r>
              <a:rPr b="1" lang="en-US" sz="997">
                <a:solidFill>
                  <a:schemeClr val="dk1"/>
                </a:solidFill>
                <a:latin typeface="Calibri"/>
                <a:ea typeface="Calibri"/>
                <a:cs typeface="Calibri"/>
                <a:sym typeface="Calibri"/>
              </a:rPr>
              <a:t>The project aims to achieve the following goals</a:t>
            </a:r>
            <a:r>
              <a:rPr lang="en-US" sz="997">
                <a:solidFill>
                  <a:schemeClr val="dk1"/>
                </a:solidFill>
                <a:latin typeface="Calibri"/>
                <a:ea typeface="Calibri"/>
                <a:cs typeface="Calibri"/>
                <a:sym typeface="Calibri"/>
              </a:rPr>
              <a:t>:</a:t>
            </a:r>
            <a:endParaRPr sz="997">
              <a:solidFill>
                <a:schemeClr val="dk1"/>
              </a:solidFill>
              <a:latin typeface="Calibri"/>
              <a:ea typeface="Calibri"/>
              <a:cs typeface="Calibri"/>
              <a:sym typeface="Calibri"/>
            </a:endParaRPr>
          </a:p>
          <a:p>
            <a:pPr indent="-207293" lvl="0" marL="460079" marR="0" rtl="0" algn="l">
              <a:spcBef>
                <a:spcPts val="86"/>
              </a:spcBef>
              <a:spcAft>
                <a:spcPts val="0"/>
              </a:spcAft>
              <a:buClr>
                <a:schemeClr val="dk1"/>
              </a:buClr>
              <a:buSzPts val="816"/>
              <a:buFont typeface="Noto Sans Symbols"/>
              <a:buChar char="✔"/>
            </a:pPr>
            <a:r>
              <a:rPr lang="en-US" sz="997">
                <a:solidFill>
                  <a:schemeClr val="dk1"/>
                </a:solidFill>
                <a:latin typeface="Calibri"/>
                <a:ea typeface="Calibri"/>
                <a:cs typeface="Calibri"/>
                <a:sym typeface="Calibri"/>
              </a:rPr>
              <a:t>raising awareness of opportunities and state guarantees for veterans;</a:t>
            </a:r>
            <a:endParaRPr sz="997">
              <a:solidFill>
                <a:schemeClr val="dk1"/>
              </a:solidFill>
              <a:latin typeface="Calibri"/>
              <a:ea typeface="Calibri"/>
              <a:cs typeface="Calibri"/>
              <a:sym typeface="Calibri"/>
            </a:endParaRPr>
          </a:p>
          <a:p>
            <a:pPr indent="-237237" lvl="0" marL="490021" marR="0" rtl="0" algn="l">
              <a:spcBef>
                <a:spcPts val="91"/>
              </a:spcBef>
              <a:spcAft>
                <a:spcPts val="0"/>
              </a:spcAft>
              <a:buClr>
                <a:schemeClr val="dk1"/>
              </a:buClr>
              <a:buSzPts val="816"/>
              <a:buFont typeface="Noto Sans Symbols"/>
              <a:buChar char="✔"/>
            </a:pPr>
            <a:r>
              <a:rPr lang="en-US" sz="997">
                <a:solidFill>
                  <a:schemeClr val="dk1"/>
                </a:solidFill>
                <a:latin typeface="Calibri"/>
                <a:ea typeface="Calibri"/>
                <a:cs typeface="Calibri"/>
                <a:sym typeface="Calibri"/>
              </a:rPr>
              <a:t>improving the level of support for veterans;</a:t>
            </a:r>
            <a:endParaRPr sz="997">
              <a:solidFill>
                <a:schemeClr val="dk1"/>
              </a:solidFill>
              <a:latin typeface="Calibri"/>
              <a:ea typeface="Calibri"/>
              <a:cs typeface="Calibri"/>
              <a:sym typeface="Calibri"/>
            </a:endParaRPr>
          </a:p>
          <a:p>
            <a:pPr indent="-237237" lvl="0" marL="490021" marR="0" rtl="0" algn="l">
              <a:spcBef>
                <a:spcPts val="86"/>
              </a:spcBef>
              <a:spcAft>
                <a:spcPts val="0"/>
              </a:spcAft>
              <a:buClr>
                <a:schemeClr val="dk1"/>
              </a:buClr>
              <a:buSzPts val="816"/>
              <a:buFont typeface="Noto Sans Symbols"/>
              <a:buChar char="✔"/>
            </a:pPr>
            <a:r>
              <a:rPr lang="en-US" sz="997">
                <a:solidFill>
                  <a:schemeClr val="dk1"/>
                </a:solidFill>
                <a:latin typeface="Calibri"/>
                <a:ea typeface="Calibri"/>
                <a:cs typeface="Calibri"/>
                <a:sym typeface="Calibri"/>
              </a:rPr>
              <a:t>physical and psychological resilience, socialization of veterans;</a:t>
            </a:r>
            <a:endParaRPr sz="997">
              <a:solidFill>
                <a:schemeClr val="dk1"/>
              </a:solidFill>
              <a:latin typeface="Calibri"/>
              <a:ea typeface="Calibri"/>
              <a:cs typeface="Calibri"/>
              <a:sym typeface="Calibri"/>
            </a:endParaRPr>
          </a:p>
          <a:p>
            <a:pPr indent="-207293" lvl="0" marL="460079" marR="0" rtl="0" algn="l">
              <a:spcBef>
                <a:spcPts val="91"/>
              </a:spcBef>
              <a:spcAft>
                <a:spcPts val="0"/>
              </a:spcAft>
              <a:buClr>
                <a:schemeClr val="dk1"/>
              </a:buClr>
              <a:buSzPts val="816"/>
              <a:buFont typeface="Noto Sans Symbols"/>
              <a:buChar char="✔"/>
            </a:pPr>
            <a:r>
              <a:rPr lang="en-US" sz="997">
                <a:solidFill>
                  <a:schemeClr val="dk1"/>
                </a:solidFill>
                <a:latin typeface="Calibri"/>
                <a:ea typeface="Calibri"/>
                <a:cs typeface="Calibri"/>
                <a:sym typeface="Calibri"/>
              </a:rPr>
              <a:t>reducing tension and social problems in the community;</a:t>
            </a:r>
            <a:endParaRPr sz="997">
              <a:solidFill>
                <a:schemeClr val="dk1"/>
              </a:solidFill>
              <a:latin typeface="Calibri"/>
              <a:ea typeface="Calibri"/>
              <a:cs typeface="Calibri"/>
              <a:sym typeface="Calibri"/>
            </a:endParaRPr>
          </a:p>
          <a:p>
            <a:pPr indent="-207293" lvl="0" marL="460079" marR="0" rtl="0" algn="l">
              <a:spcBef>
                <a:spcPts val="86"/>
              </a:spcBef>
              <a:spcAft>
                <a:spcPts val="0"/>
              </a:spcAft>
              <a:buClr>
                <a:schemeClr val="dk1"/>
              </a:buClr>
              <a:buSzPts val="816"/>
              <a:buFont typeface="Noto Sans Symbols"/>
              <a:buChar char="✔"/>
            </a:pPr>
            <a:r>
              <a:rPr lang="en-US" sz="997">
                <a:solidFill>
                  <a:schemeClr val="dk1"/>
                </a:solidFill>
                <a:latin typeface="Calibri"/>
                <a:ea typeface="Calibri"/>
                <a:cs typeface="Calibri"/>
                <a:sym typeface="Calibri"/>
              </a:rPr>
              <a:t>increasing trust in local government and authorities.</a:t>
            </a:r>
            <a:endParaRPr sz="997">
              <a:solidFill>
                <a:schemeClr val="dk1"/>
              </a:solidFill>
              <a:latin typeface="Calibri"/>
              <a:ea typeface="Calibri"/>
              <a:cs typeface="Calibri"/>
              <a:sym typeface="Calibri"/>
            </a:endParaRPr>
          </a:p>
          <a:p>
            <a:pPr indent="0" lvl="0" marL="0" marR="0" rtl="0" algn="l">
              <a:spcBef>
                <a:spcPts val="154"/>
              </a:spcBef>
              <a:spcAft>
                <a:spcPts val="0"/>
              </a:spcAft>
              <a:buClr>
                <a:schemeClr val="dk1"/>
              </a:buClr>
              <a:buSzPts val="997"/>
              <a:buFont typeface="Noto Sans Symbols"/>
              <a:buNone/>
            </a:pPr>
            <a:r>
              <a:t/>
            </a:r>
            <a:endParaRPr sz="997">
              <a:solidFill>
                <a:schemeClr val="dk1"/>
              </a:solidFill>
              <a:latin typeface="Calibri"/>
              <a:ea typeface="Calibri"/>
              <a:cs typeface="Calibri"/>
              <a:sym typeface="Calibri"/>
            </a:endParaRPr>
          </a:p>
        </p:txBody>
      </p:sp>
      <p:sp>
        <p:nvSpPr>
          <p:cNvPr id="649" name="Google Shape;649;p26"/>
          <p:cNvSpPr/>
          <p:nvPr/>
        </p:nvSpPr>
        <p:spPr>
          <a:xfrm>
            <a:off x="84509" y="4682988"/>
            <a:ext cx="2407968" cy="138196"/>
          </a:xfrm>
          <a:prstGeom prst="rect">
            <a:avLst/>
          </a:prstGeom>
          <a:solidFill>
            <a:srgbClr val="C4BD97">
              <a:alpha val="509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32">
              <a:solidFill>
                <a:schemeClr val="lt1"/>
              </a:solidFill>
              <a:latin typeface="Calibri"/>
              <a:ea typeface="Calibri"/>
              <a:cs typeface="Calibri"/>
              <a:sym typeface="Calibri"/>
            </a:endParaRPr>
          </a:p>
        </p:txBody>
      </p:sp>
      <p:sp>
        <p:nvSpPr>
          <p:cNvPr id="650" name="Google Shape;650;p26"/>
          <p:cNvSpPr txBox="1"/>
          <p:nvPr/>
        </p:nvSpPr>
        <p:spPr>
          <a:xfrm>
            <a:off x="1406732" y="4501093"/>
            <a:ext cx="10067512" cy="1660824"/>
          </a:xfrm>
          <a:prstGeom prst="rect">
            <a:avLst/>
          </a:prstGeom>
          <a:noFill/>
          <a:ln>
            <a:noFill/>
          </a:ln>
        </p:spPr>
        <p:txBody>
          <a:bodyPr anchorCtr="0" anchor="t" bIns="0" lIns="0" spcFirstLastPara="1" rIns="0" wrap="square" tIns="14950">
            <a:spAutoFit/>
          </a:bodyPr>
          <a:lstStyle/>
          <a:p>
            <a:pPr indent="0" lvl="0" marL="11516" marR="0" rtl="0" algn="just">
              <a:spcBef>
                <a:spcPts val="0"/>
              </a:spcBef>
              <a:spcAft>
                <a:spcPts val="0"/>
              </a:spcAft>
              <a:buNone/>
            </a:pPr>
            <a:r>
              <a:rPr b="1" lang="en-US" sz="997">
                <a:solidFill>
                  <a:schemeClr val="dk1"/>
                </a:solidFill>
                <a:latin typeface="Calibri"/>
                <a:ea typeface="Calibri"/>
                <a:cs typeface="Calibri"/>
                <a:sym typeface="Calibri"/>
              </a:rPr>
              <a:t>EXPECTED RESULT.</a:t>
            </a:r>
            <a:endParaRPr sz="997">
              <a:solidFill>
                <a:schemeClr val="dk1"/>
              </a:solidFill>
              <a:latin typeface="Calibri"/>
              <a:ea typeface="Calibri"/>
              <a:cs typeface="Calibri"/>
              <a:sym typeface="Calibri"/>
            </a:endParaRPr>
          </a:p>
          <a:p>
            <a:pPr indent="0" lvl="0" marL="0" marR="0" rtl="0" algn="l">
              <a:spcBef>
                <a:spcPts val="154"/>
              </a:spcBef>
              <a:spcAft>
                <a:spcPts val="0"/>
              </a:spcAft>
              <a:buNone/>
            </a:pPr>
            <a:r>
              <a:t/>
            </a:r>
            <a:endParaRPr sz="997">
              <a:solidFill>
                <a:schemeClr val="dk1"/>
              </a:solidFill>
              <a:latin typeface="Calibri"/>
              <a:ea typeface="Calibri"/>
              <a:cs typeface="Calibri"/>
              <a:sym typeface="Calibri"/>
            </a:endParaRPr>
          </a:p>
          <a:p>
            <a:pPr indent="0" lvl="0" marL="11516" marR="0" rtl="0" algn="l">
              <a:spcBef>
                <a:spcPts val="5"/>
              </a:spcBef>
              <a:spcAft>
                <a:spcPts val="0"/>
              </a:spcAft>
              <a:buNone/>
            </a:pPr>
            <a:r>
              <a:rPr lang="en-US" sz="997">
                <a:solidFill>
                  <a:schemeClr val="dk1"/>
                </a:solidFill>
                <a:latin typeface="Calibri"/>
                <a:ea typeface="Calibri"/>
                <a:cs typeface="Calibri"/>
                <a:sym typeface="Calibri"/>
              </a:rPr>
              <a:t>The work of the veterans' center will help reduce tension and social problems and is crucial to ensuring long-term security and stability in the Shostka community.</a:t>
            </a:r>
            <a:endParaRPr sz="997">
              <a:solidFill>
                <a:schemeClr val="dk1"/>
              </a:solidFill>
              <a:latin typeface="Calibri"/>
              <a:ea typeface="Calibri"/>
              <a:cs typeface="Calibri"/>
              <a:sym typeface="Calibri"/>
            </a:endParaRPr>
          </a:p>
          <a:p>
            <a:pPr indent="0" lvl="0" marL="0" marR="0" rtl="0" algn="l">
              <a:spcBef>
                <a:spcPts val="154"/>
              </a:spcBef>
              <a:spcAft>
                <a:spcPts val="0"/>
              </a:spcAft>
              <a:buNone/>
            </a:pPr>
            <a:r>
              <a:t/>
            </a:r>
            <a:endParaRPr sz="997">
              <a:solidFill>
                <a:schemeClr val="dk1"/>
              </a:solidFill>
              <a:latin typeface="Calibri"/>
              <a:ea typeface="Calibri"/>
              <a:cs typeface="Calibri"/>
              <a:sym typeface="Calibri"/>
            </a:endParaRPr>
          </a:p>
          <a:p>
            <a:pPr indent="0" lvl="0" marL="11516" marR="0" rtl="0" algn="l">
              <a:spcBef>
                <a:spcPts val="0"/>
              </a:spcBef>
              <a:spcAft>
                <a:spcPts val="0"/>
              </a:spcAft>
              <a:buNone/>
            </a:pPr>
            <a:r>
              <a:rPr b="1" lang="en-US" sz="997">
                <a:solidFill>
                  <a:schemeClr val="dk1"/>
                </a:solidFill>
                <a:latin typeface="Calibri"/>
                <a:ea typeface="Calibri"/>
                <a:cs typeface="Calibri"/>
                <a:sym typeface="Calibri"/>
              </a:rPr>
              <a:t>The Veterans Center </a:t>
            </a:r>
            <a:r>
              <a:rPr lang="en-US" sz="997">
                <a:solidFill>
                  <a:schemeClr val="dk1"/>
                </a:solidFill>
                <a:latin typeface="Calibri"/>
                <a:ea typeface="Calibri"/>
                <a:cs typeface="Calibri"/>
                <a:sym typeface="Calibri"/>
              </a:rPr>
              <a:t>will also be able to provide services online.</a:t>
            </a:r>
            <a:endParaRPr sz="997">
              <a:solidFill>
                <a:schemeClr val="dk1"/>
              </a:solidFill>
              <a:latin typeface="Calibri"/>
              <a:ea typeface="Calibri"/>
              <a:cs typeface="Calibri"/>
              <a:sym typeface="Calibri"/>
            </a:endParaRPr>
          </a:p>
          <a:p>
            <a:pPr indent="0" lvl="0" marL="0" marR="0" rtl="0" algn="l">
              <a:spcBef>
                <a:spcPts val="68"/>
              </a:spcBef>
              <a:spcAft>
                <a:spcPts val="0"/>
              </a:spcAft>
              <a:buNone/>
            </a:pPr>
            <a:r>
              <a:t/>
            </a:r>
            <a:endParaRPr sz="997">
              <a:solidFill>
                <a:schemeClr val="dk1"/>
              </a:solidFill>
              <a:latin typeface="Calibri"/>
              <a:ea typeface="Calibri"/>
              <a:cs typeface="Calibri"/>
              <a:sym typeface="Calibri"/>
            </a:endParaRPr>
          </a:p>
          <a:p>
            <a:pPr indent="0" lvl="0" marL="11516" marR="4607" rtl="0" algn="just">
              <a:lnSpc>
                <a:spcPct val="107400"/>
              </a:lnSpc>
              <a:spcBef>
                <a:spcPts val="0"/>
              </a:spcBef>
              <a:spcAft>
                <a:spcPts val="0"/>
              </a:spcAft>
              <a:buNone/>
            </a:pPr>
            <a:r>
              <a:rPr lang="en-US" sz="997">
                <a:solidFill>
                  <a:schemeClr val="dk1"/>
                </a:solidFill>
                <a:latin typeface="Calibri"/>
                <a:ea typeface="Calibri"/>
                <a:cs typeface="Calibri"/>
                <a:sym typeface="Calibri"/>
              </a:rPr>
              <a:t>Overall, the creation </a:t>
            </a:r>
            <a:r>
              <a:rPr b="1" lang="en-US" sz="997">
                <a:solidFill>
                  <a:schemeClr val="dk1"/>
                </a:solidFill>
                <a:latin typeface="Calibri"/>
                <a:ea typeface="Calibri"/>
                <a:cs typeface="Calibri"/>
                <a:sym typeface="Calibri"/>
              </a:rPr>
              <a:t>of the Veterans Center </a:t>
            </a:r>
            <a:r>
              <a:rPr lang="en-US" sz="997">
                <a:solidFill>
                  <a:schemeClr val="dk1"/>
                </a:solidFill>
                <a:latin typeface="Calibri"/>
                <a:ea typeface="Calibri"/>
                <a:cs typeface="Calibri"/>
                <a:sym typeface="Calibri"/>
              </a:rPr>
              <a:t>in the Shostka community will increase trust in local government and authorities, raise awareness of opportunities for veterans, promote their physical and psychological resilience and socialization, and increase the level of support and national cohesion.</a:t>
            </a:r>
            <a:endParaRPr sz="997">
              <a:solidFill>
                <a:schemeClr val="dk1"/>
              </a:solidFill>
              <a:latin typeface="Calibri"/>
              <a:ea typeface="Calibri"/>
              <a:cs typeface="Calibri"/>
              <a:sym typeface="Calibri"/>
            </a:endParaRPr>
          </a:p>
          <a:p>
            <a:pPr indent="0" lvl="0" marL="0" marR="0" rtl="0" algn="l">
              <a:spcBef>
                <a:spcPts val="154"/>
              </a:spcBef>
              <a:spcAft>
                <a:spcPts val="0"/>
              </a:spcAft>
              <a:buNone/>
            </a:pPr>
            <a:r>
              <a:t/>
            </a:r>
            <a:endParaRPr sz="997">
              <a:solidFill>
                <a:schemeClr val="dk1"/>
              </a:solidFill>
              <a:latin typeface="Calibri"/>
              <a:ea typeface="Calibri"/>
              <a:cs typeface="Calibri"/>
              <a:sym typeface="Calibri"/>
            </a:endParaRPr>
          </a:p>
          <a:p>
            <a:pPr indent="0" lvl="0" marL="11516" marR="0" rtl="0" algn="l">
              <a:spcBef>
                <a:spcPts val="0"/>
              </a:spcBef>
              <a:spcAft>
                <a:spcPts val="0"/>
              </a:spcAft>
              <a:buNone/>
            </a:pPr>
            <a:r>
              <a:rPr lang="en-US" sz="997">
                <a:solidFill>
                  <a:schemeClr val="dk1"/>
                </a:solidFill>
                <a:latin typeface="Calibri"/>
                <a:ea typeface="Calibri"/>
                <a:cs typeface="Calibri"/>
                <a:sym typeface="Calibri"/>
              </a:rPr>
              <a:t>In the future</a:t>
            </a:r>
            <a:r>
              <a:rPr b="1" lang="en-US" sz="997">
                <a:solidFill>
                  <a:schemeClr val="dk1"/>
                </a:solidFill>
                <a:latin typeface="Calibri"/>
                <a:ea typeface="Calibri"/>
                <a:cs typeface="Calibri"/>
                <a:sym typeface="Calibri"/>
              </a:rPr>
              <a:t>, the Veterans Center </a:t>
            </a:r>
            <a:r>
              <a:rPr lang="en-US" sz="997">
                <a:solidFill>
                  <a:schemeClr val="dk1"/>
                </a:solidFill>
                <a:latin typeface="Calibri"/>
                <a:ea typeface="Calibri"/>
                <a:cs typeface="Calibri"/>
                <a:sym typeface="Calibri"/>
              </a:rPr>
              <a:t>will be able to scale up its activities not only in the region but also throughout Ukraine.</a:t>
            </a:r>
            <a:endParaRPr sz="997">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grpSp>
        <p:nvGrpSpPr>
          <p:cNvPr id="655" name="Google Shape;655;p27"/>
          <p:cNvGrpSpPr/>
          <p:nvPr/>
        </p:nvGrpSpPr>
        <p:grpSpPr>
          <a:xfrm>
            <a:off x="6944172" y="440637"/>
            <a:ext cx="3443807" cy="3161006"/>
            <a:chOff x="6282045" y="485925"/>
            <a:chExt cx="3797754" cy="3485888"/>
          </a:xfrm>
        </p:grpSpPr>
        <p:pic>
          <p:nvPicPr>
            <p:cNvPr id="656" name="Google Shape;656;p27"/>
            <p:cNvPicPr preferRelativeResize="0"/>
            <p:nvPr/>
          </p:nvPicPr>
          <p:blipFill rotWithShape="1">
            <a:blip r:embed="rId3">
              <a:alphaModFix/>
            </a:blip>
            <a:srcRect b="0" l="0" r="0" t="0"/>
            <a:stretch/>
          </p:blipFill>
          <p:spPr>
            <a:xfrm>
              <a:off x="6945491" y="485925"/>
              <a:ext cx="3134308" cy="3485888"/>
            </a:xfrm>
            <a:prstGeom prst="rect">
              <a:avLst/>
            </a:prstGeom>
            <a:noFill/>
            <a:ln>
              <a:noFill/>
            </a:ln>
          </p:spPr>
        </p:pic>
        <p:pic>
          <p:nvPicPr>
            <p:cNvPr id="657" name="Google Shape;657;p27"/>
            <p:cNvPicPr preferRelativeResize="0"/>
            <p:nvPr/>
          </p:nvPicPr>
          <p:blipFill rotWithShape="1">
            <a:blip r:embed="rId4">
              <a:alphaModFix/>
            </a:blip>
            <a:srcRect b="0" l="0" r="0" t="0"/>
            <a:stretch/>
          </p:blipFill>
          <p:spPr>
            <a:xfrm>
              <a:off x="6282045" y="485925"/>
              <a:ext cx="2960392" cy="3485888"/>
            </a:xfrm>
            <a:prstGeom prst="rect">
              <a:avLst/>
            </a:prstGeom>
            <a:noFill/>
            <a:ln>
              <a:noFill/>
            </a:ln>
          </p:spPr>
        </p:pic>
        <p:sp>
          <p:nvSpPr>
            <p:cNvPr id="658" name="Google Shape;658;p27"/>
            <p:cNvSpPr/>
            <p:nvPr/>
          </p:nvSpPr>
          <p:spPr>
            <a:xfrm>
              <a:off x="7183234" y="1995076"/>
              <a:ext cx="1262380" cy="1564005"/>
            </a:xfrm>
            <a:custGeom>
              <a:rect b="b" l="l" r="r" t="t"/>
              <a:pathLst>
                <a:path extrusionOk="0" h="1564004" w="1262379">
                  <a:moveTo>
                    <a:pt x="1161577" y="1008815"/>
                  </a:moveTo>
                  <a:lnTo>
                    <a:pt x="1161145" y="944184"/>
                  </a:lnTo>
                </a:path>
                <a:path extrusionOk="0" h="1564004" w="1262379">
                  <a:moveTo>
                    <a:pt x="1161073" y="755597"/>
                  </a:moveTo>
                  <a:lnTo>
                    <a:pt x="1161577" y="670781"/>
                  </a:lnTo>
                </a:path>
                <a:path extrusionOk="0" h="1564004" w="1262379">
                  <a:moveTo>
                    <a:pt x="1161577" y="670781"/>
                  </a:moveTo>
                  <a:lnTo>
                    <a:pt x="807265" y="665849"/>
                  </a:lnTo>
                </a:path>
                <a:path extrusionOk="0" h="1564004" w="1262379">
                  <a:moveTo>
                    <a:pt x="807265" y="665849"/>
                  </a:moveTo>
                  <a:lnTo>
                    <a:pt x="823609" y="214236"/>
                  </a:lnTo>
                </a:path>
                <a:path extrusionOk="0" h="1564004" w="1262379">
                  <a:moveTo>
                    <a:pt x="823609" y="214236"/>
                  </a:moveTo>
                  <a:lnTo>
                    <a:pt x="1252441" y="234601"/>
                  </a:lnTo>
                </a:path>
                <a:path extrusionOk="0" h="1564004" w="1262379">
                  <a:moveTo>
                    <a:pt x="1252441" y="234601"/>
                  </a:moveTo>
                  <a:lnTo>
                    <a:pt x="1262053" y="0"/>
                  </a:lnTo>
                </a:path>
                <a:path extrusionOk="0" h="1564004" w="1262379">
                  <a:moveTo>
                    <a:pt x="1262053" y="0"/>
                  </a:moveTo>
                  <a:lnTo>
                    <a:pt x="531756" y="5821"/>
                  </a:lnTo>
                </a:path>
                <a:path extrusionOk="0" h="1564004" w="1262379">
                  <a:moveTo>
                    <a:pt x="531756" y="5821"/>
                  </a:moveTo>
                  <a:lnTo>
                    <a:pt x="516276" y="696320"/>
                  </a:lnTo>
                </a:path>
                <a:path extrusionOk="0" h="1564004" w="1262379">
                  <a:moveTo>
                    <a:pt x="516276" y="696320"/>
                  </a:moveTo>
                  <a:lnTo>
                    <a:pt x="169812" y="703559"/>
                  </a:lnTo>
                </a:path>
                <a:path extrusionOk="0" h="1564004" w="1262379">
                  <a:moveTo>
                    <a:pt x="169812" y="703559"/>
                  </a:moveTo>
                  <a:lnTo>
                    <a:pt x="150984" y="955387"/>
                  </a:lnTo>
                </a:path>
                <a:path extrusionOk="0" h="1564004" w="1262379">
                  <a:moveTo>
                    <a:pt x="150984" y="955387"/>
                  </a:moveTo>
                  <a:lnTo>
                    <a:pt x="205164" y="957108"/>
                  </a:lnTo>
                </a:path>
                <a:path extrusionOk="0" h="1564004" w="1262379">
                  <a:moveTo>
                    <a:pt x="205164" y="957108"/>
                  </a:moveTo>
                  <a:lnTo>
                    <a:pt x="200916" y="1557600"/>
                  </a:lnTo>
                </a:path>
                <a:path extrusionOk="0" h="1564004" w="1262379">
                  <a:moveTo>
                    <a:pt x="200916" y="1557600"/>
                  </a:moveTo>
                  <a:lnTo>
                    <a:pt x="644688" y="1563810"/>
                  </a:lnTo>
                </a:path>
                <a:path extrusionOk="0" h="1564004" w="1262379">
                  <a:moveTo>
                    <a:pt x="644688" y="1563810"/>
                  </a:moveTo>
                  <a:lnTo>
                    <a:pt x="655237" y="955869"/>
                  </a:lnTo>
                </a:path>
                <a:path extrusionOk="0" h="1564004" w="1262379">
                  <a:moveTo>
                    <a:pt x="655237" y="955869"/>
                  </a:moveTo>
                  <a:lnTo>
                    <a:pt x="701317" y="957813"/>
                  </a:lnTo>
                </a:path>
                <a:path extrusionOk="0" h="1564004" w="1262379">
                  <a:moveTo>
                    <a:pt x="701317" y="957813"/>
                  </a:moveTo>
                  <a:lnTo>
                    <a:pt x="695449" y="1008077"/>
                  </a:lnTo>
                </a:path>
                <a:path extrusionOk="0" h="1564004" w="1262379">
                  <a:moveTo>
                    <a:pt x="695449" y="1008077"/>
                  </a:moveTo>
                  <a:lnTo>
                    <a:pt x="1161577" y="1008815"/>
                  </a:lnTo>
                </a:path>
                <a:path extrusionOk="0" h="1564004" w="1262379">
                  <a:moveTo>
                    <a:pt x="517320" y="650189"/>
                  </a:moveTo>
                  <a:lnTo>
                    <a:pt x="293616" y="651626"/>
                  </a:lnTo>
                </a:path>
                <a:path extrusionOk="0" h="1564004" w="1262379">
                  <a:moveTo>
                    <a:pt x="293616" y="651626"/>
                  </a:moveTo>
                  <a:lnTo>
                    <a:pt x="290016" y="579809"/>
                  </a:lnTo>
                </a:path>
                <a:path extrusionOk="0" h="1564004" w="1262379">
                  <a:moveTo>
                    <a:pt x="290016" y="579809"/>
                  </a:moveTo>
                  <a:lnTo>
                    <a:pt x="156564" y="575450"/>
                  </a:lnTo>
                </a:path>
                <a:path extrusionOk="0" h="1564004" w="1262379">
                  <a:moveTo>
                    <a:pt x="156564" y="575450"/>
                  </a:moveTo>
                  <a:lnTo>
                    <a:pt x="155736" y="604563"/>
                  </a:lnTo>
                </a:path>
                <a:path extrusionOk="0" h="1564004" w="1262379">
                  <a:moveTo>
                    <a:pt x="155736" y="604563"/>
                  </a:moveTo>
                  <a:lnTo>
                    <a:pt x="7020" y="602248"/>
                  </a:lnTo>
                </a:path>
                <a:path extrusionOk="0" h="1564004" w="1262379">
                  <a:moveTo>
                    <a:pt x="7020" y="602248"/>
                  </a:moveTo>
                  <a:lnTo>
                    <a:pt x="0" y="872328"/>
                  </a:lnTo>
                </a:path>
                <a:path extrusionOk="0" h="1564004" w="1262379">
                  <a:moveTo>
                    <a:pt x="0" y="872328"/>
                  </a:moveTo>
                  <a:lnTo>
                    <a:pt x="157212" y="871950"/>
                  </a:lnTo>
                </a:path>
              </a:pathLst>
            </a:custGeom>
            <a:noFill/>
            <a:ln cap="flat" cmpd="sng" w="144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659" name="Google Shape;659;p27"/>
            <p:cNvPicPr preferRelativeResize="0"/>
            <p:nvPr/>
          </p:nvPicPr>
          <p:blipFill rotWithShape="1">
            <a:blip r:embed="rId5">
              <a:alphaModFix/>
            </a:blip>
            <a:srcRect b="0" l="0" r="0" t="0"/>
            <a:stretch/>
          </p:blipFill>
          <p:spPr>
            <a:xfrm>
              <a:off x="8337108" y="2743474"/>
              <a:ext cx="109476" cy="202989"/>
            </a:xfrm>
            <a:prstGeom prst="rect">
              <a:avLst/>
            </a:prstGeom>
            <a:noFill/>
            <a:ln>
              <a:noFill/>
            </a:ln>
          </p:spPr>
        </p:pic>
      </p:grpSp>
      <p:pic>
        <p:nvPicPr>
          <p:cNvPr id="660" name="Google Shape;660;p27"/>
          <p:cNvPicPr preferRelativeResize="0"/>
          <p:nvPr/>
        </p:nvPicPr>
        <p:blipFill rotWithShape="1">
          <a:blip r:embed="rId6">
            <a:alphaModFix/>
          </a:blip>
          <a:srcRect b="0" l="0" r="0" t="0"/>
          <a:stretch/>
        </p:blipFill>
        <p:spPr>
          <a:xfrm>
            <a:off x="1742628" y="3788308"/>
            <a:ext cx="2086510" cy="2732148"/>
          </a:xfrm>
          <a:prstGeom prst="rect">
            <a:avLst/>
          </a:prstGeom>
          <a:noFill/>
          <a:ln>
            <a:noFill/>
          </a:ln>
        </p:spPr>
      </p:pic>
      <p:pic>
        <p:nvPicPr>
          <p:cNvPr id="661" name="Google Shape;661;p27"/>
          <p:cNvPicPr preferRelativeResize="0"/>
          <p:nvPr/>
        </p:nvPicPr>
        <p:blipFill rotWithShape="1">
          <a:blip r:embed="rId7">
            <a:alphaModFix/>
          </a:blip>
          <a:srcRect b="0" l="0" r="0" t="0"/>
          <a:stretch/>
        </p:blipFill>
        <p:spPr>
          <a:xfrm>
            <a:off x="1742627" y="918575"/>
            <a:ext cx="5128084" cy="2320552"/>
          </a:xfrm>
          <a:prstGeom prst="rect">
            <a:avLst/>
          </a:prstGeom>
          <a:noFill/>
          <a:ln>
            <a:noFill/>
          </a:ln>
        </p:spPr>
      </p:pic>
      <p:pic>
        <p:nvPicPr>
          <p:cNvPr id="662" name="Google Shape;662;p27"/>
          <p:cNvPicPr preferRelativeResize="0"/>
          <p:nvPr/>
        </p:nvPicPr>
        <p:blipFill rotWithShape="1">
          <a:blip r:embed="rId8">
            <a:alphaModFix/>
          </a:blip>
          <a:srcRect b="0" l="0" r="0" t="0"/>
          <a:stretch/>
        </p:blipFill>
        <p:spPr>
          <a:xfrm>
            <a:off x="6281840" y="3788161"/>
            <a:ext cx="2049217" cy="2732295"/>
          </a:xfrm>
          <a:prstGeom prst="rect">
            <a:avLst/>
          </a:prstGeom>
          <a:noFill/>
          <a:ln>
            <a:noFill/>
          </a:ln>
        </p:spPr>
      </p:pic>
      <p:pic>
        <p:nvPicPr>
          <p:cNvPr id="663" name="Google Shape;663;p27"/>
          <p:cNvPicPr preferRelativeResize="0"/>
          <p:nvPr/>
        </p:nvPicPr>
        <p:blipFill rotWithShape="1">
          <a:blip r:embed="rId9">
            <a:alphaModFix/>
          </a:blip>
          <a:srcRect b="0" l="0" r="0" t="0"/>
          <a:stretch/>
        </p:blipFill>
        <p:spPr>
          <a:xfrm>
            <a:off x="8444302" y="3800097"/>
            <a:ext cx="2040269" cy="2720359"/>
          </a:xfrm>
          <a:prstGeom prst="rect">
            <a:avLst/>
          </a:prstGeom>
          <a:noFill/>
          <a:ln>
            <a:noFill/>
          </a:ln>
        </p:spPr>
      </p:pic>
      <p:pic>
        <p:nvPicPr>
          <p:cNvPr id="664" name="Google Shape;664;p27"/>
          <p:cNvPicPr preferRelativeResize="0"/>
          <p:nvPr/>
        </p:nvPicPr>
        <p:blipFill rotWithShape="1">
          <a:blip r:embed="rId10">
            <a:alphaModFix/>
          </a:blip>
          <a:srcRect b="0" l="0" r="0" t="0"/>
          <a:stretch/>
        </p:blipFill>
        <p:spPr>
          <a:xfrm>
            <a:off x="4043145" y="3788161"/>
            <a:ext cx="2049221" cy="2732295"/>
          </a:xfrm>
          <a:prstGeom prst="rect">
            <a:avLst/>
          </a:prstGeom>
          <a:noFill/>
          <a:ln>
            <a:noFill/>
          </a:ln>
        </p:spPr>
      </p:pic>
      <p:grpSp>
        <p:nvGrpSpPr>
          <p:cNvPr id="665" name="Google Shape;665;p27"/>
          <p:cNvGrpSpPr/>
          <p:nvPr/>
        </p:nvGrpSpPr>
        <p:grpSpPr>
          <a:xfrm>
            <a:off x="6381309" y="2148657"/>
            <a:ext cx="489412" cy="991160"/>
            <a:chOff x="5661332" y="2369491"/>
            <a:chExt cx="539712" cy="1093029"/>
          </a:xfrm>
        </p:grpSpPr>
        <p:pic>
          <p:nvPicPr>
            <p:cNvPr id="666" name="Google Shape;666;p27"/>
            <p:cNvPicPr preferRelativeResize="0"/>
            <p:nvPr/>
          </p:nvPicPr>
          <p:blipFill rotWithShape="1">
            <a:blip r:embed="rId11">
              <a:alphaModFix/>
            </a:blip>
            <a:srcRect b="0" l="0" r="0" t="0"/>
            <a:stretch/>
          </p:blipFill>
          <p:spPr>
            <a:xfrm>
              <a:off x="5868081" y="2783405"/>
              <a:ext cx="274755" cy="665543"/>
            </a:xfrm>
            <a:prstGeom prst="rect">
              <a:avLst/>
            </a:prstGeom>
            <a:noFill/>
            <a:ln>
              <a:noFill/>
            </a:ln>
          </p:spPr>
        </p:pic>
        <p:pic>
          <p:nvPicPr>
            <p:cNvPr id="667" name="Google Shape;667;p27"/>
            <p:cNvPicPr preferRelativeResize="0"/>
            <p:nvPr/>
          </p:nvPicPr>
          <p:blipFill rotWithShape="1">
            <a:blip r:embed="rId12">
              <a:alphaModFix/>
            </a:blip>
            <a:srcRect b="0" l="0" r="0" t="0"/>
            <a:stretch/>
          </p:blipFill>
          <p:spPr>
            <a:xfrm>
              <a:off x="5712812" y="2369491"/>
              <a:ext cx="488232" cy="509753"/>
            </a:xfrm>
            <a:prstGeom prst="rect">
              <a:avLst/>
            </a:prstGeom>
            <a:noFill/>
            <a:ln>
              <a:noFill/>
            </a:ln>
          </p:spPr>
        </p:pic>
        <p:pic>
          <p:nvPicPr>
            <p:cNvPr id="668" name="Google Shape;668;p27"/>
            <p:cNvPicPr preferRelativeResize="0"/>
            <p:nvPr/>
          </p:nvPicPr>
          <p:blipFill rotWithShape="1">
            <a:blip r:embed="rId13">
              <a:alphaModFix/>
            </a:blip>
            <a:srcRect b="0" l="0" r="0" t="0"/>
            <a:stretch/>
          </p:blipFill>
          <p:spPr>
            <a:xfrm>
              <a:off x="5784560" y="2783405"/>
              <a:ext cx="274730" cy="665543"/>
            </a:xfrm>
            <a:prstGeom prst="rect">
              <a:avLst/>
            </a:prstGeom>
            <a:noFill/>
            <a:ln>
              <a:noFill/>
            </a:ln>
          </p:spPr>
        </p:pic>
        <p:pic>
          <p:nvPicPr>
            <p:cNvPr id="669" name="Google Shape;669;p27"/>
            <p:cNvPicPr preferRelativeResize="0"/>
            <p:nvPr/>
          </p:nvPicPr>
          <p:blipFill rotWithShape="1">
            <a:blip r:embed="rId14">
              <a:alphaModFix/>
            </a:blip>
            <a:srcRect b="0" l="0" r="0" t="0"/>
            <a:stretch/>
          </p:blipFill>
          <p:spPr>
            <a:xfrm>
              <a:off x="5661332" y="3028036"/>
              <a:ext cx="317880" cy="434484"/>
            </a:xfrm>
            <a:prstGeom prst="rect">
              <a:avLst/>
            </a:prstGeom>
            <a:noFill/>
            <a:ln>
              <a:noFill/>
            </a:ln>
          </p:spPr>
        </p:pic>
        <p:pic>
          <p:nvPicPr>
            <p:cNvPr id="670" name="Google Shape;670;p27"/>
            <p:cNvPicPr preferRelativeResize="0"/>
            <p:nvPr/>
          </p:nvPicPr>
          <p:blipFill rotWithShape="1">
            <a:blip r:embed="rId15">
              <a:alphaModFix/>
            </a:blip>
            <a:srcRect b="0" l="0" r="0" t="0"/>
            <a:stretch/>
          </p:blipFill>
          <p:spPr>
            <a:xfrm>
              <a:off x="5690888" y="2726561"/>
              <a:ext cx="192391" cy="357916"/>
            </a:xfrm>
            <a:prstGeom prst="rect">
              <a:avLst/>
            </a:prstGeom>
            <a:noFill/>
            <a:ln>
              <a:noFill/>
            </a:ln>
          </p:spPr>
        </p:pic>
      </p:grpSp>
      <p:pic>
        <p:nvPicPr>
          <p:cNvPr id="671" name="Google Shape;671;p27"/>
          <p:cNvPicPr preferRelativeResize="0"/>
          <p:nvPr/>
        </p:nvPicPr>
        <p:blipFill rotWithShape="1">
          <a:blip r:embed="rId16">
            <a:alphaModFix/>
          </a:blip>
          <a:srcRect b="0" l="0" r="0" t="0"/>
          <a:stretch/>
        </p:blipFill>
        <p:spPr>
          <a:xfrm>
            <a:off x="9802689" y="440637"/>
            <a:ext cx="585289" cy="1192351"/>
          </a:xfrm>
          <a:prstGeom prst="rect">
            <a:avLst/>
          </a:prstGeom>
          <a:noFill/>
          <a:ln>
            <a:noFill/>
          </a:ln>
        </p:spPr>
      </p:pic>
      <p:pic>
        <p:nvPicPr>
          <p:cNvPr id="672" name="Google Shape;672;p27"/>
          <p:cNvPicPr preferRelativeResize="0"/>
          <p:nvPr/>
        </p:nvPicPr>
        <p:blipFill rotWithShape="1">
          <a:blip r:embed="rId17">
            <a:alphaModFix/>
          </a:blip>
          <a:srcRect b="0" l="0" r="0" t="0"/>
          <a:stretch/>
        </p:blipFill>
        <p:spPr>
          <a:xfrm>
            <a:off x="9797792" y="2697957"/>
            <a:ext cx="590187" cy="903688"/>
          </a:xfrm>
          <a:prstGeom prst="rect">
            <a:avLst/>
          </a:prstGeom>
          <a:noFill/>
          <a:ln>
            <a:noFill/>
          </a:ln>
        </p:spPr>
      </p:pic>
      <p:grpSp>
        <p:nvGrpSpPr>
          <p:cNvPr id="673" name="Google Shape;673;p27"/>
          <p:cNvGrpSpPr/>
          <p:nvPr/>
        </p:nvGrpSpPr>
        <p:grpSpPr>
          <a:xfrm>
            <a:off x="-13" y="-1"/>
            <a:ext cx="12192000" cy="6858000"/>
            <a:chOff x="211886" y="237489"/>
            <a:chExt cx="10260330" cy="7127240"/>
          </a:xfrm>
        </p:grpSpPr>
        <p:sp>
          <p:nvSpPr>
            <p:cNvPr id="674" name="Google Shape;674;p27"/>
            <p:cNvSpPr/>
            <p:nvPr/>
          </p:nvSpPr>
          <p:spPr>
            <a:xfrm>
              <a:off x="211886" y="237489"/>
              <a:ext cx="10260330" cy="7127240"/>
            </a:xfrm>
            <a:custGeom>
              <a:rect b="b" l="l" r="r" t="t"/>
              <a:pathLst>
                <a:path extrusionOk="0" h="7127240" w="10260330">
                  <a:moveTo>
                    <a:pt x="10260012" y="0"/>
                  </a:moveTo>
                  <a:lnTo>
                    <a:pt x="0" y="0"/>
                  </a:lnTo>
                  <a:lnTo>
                    <a:pt x="0" y="35560"/>
                  </a:lnTo>
                  <a:lnTo>
                    <a:pt x="0" y="7091680"/>
                  </a:lnTo>
                  <a:lnTo>
                    <a:pt x="0" y="7127240"/>
                  </a:lnTo>
                  <a:lnTo>
                    <a:pt x="10260012" y="7127240"/>
                  </a:lnTo>
                  <a:lnTo>
                    <a:pt x="10260012" y="7091693"/>
                  </a:lnTo>
                  <a:lnTo>
                    <a:pt x="10260012" y="35687"/>
                  </a:lnTo>
                  <a:lnTo>
                    <a:pt x="10224021" y="35687"/>
                  </a:lnTo>
                  <a:lnTo>
                    <a:pt x="10224021" y="7091680"/>
                  </a:lnTo>
                  <a:lnTo>
                    <a:pt x="36004" y="7091680"/>
                  </a:lnTo>
                  <a:lnTo>
                    <a:pt x="36004" y="35560"/>
                  </a:lnTo>
                  <a:lnTo>
                    <a:pt x="10260012" y="35560"/>
                  </a:lnTo>
                  <a:lnTo>
                    <a:pt x="10260012" y="0"/>
                  </a:lnTo>
                  <a:close/>
                </a:path>
              </a:pathLst>
            </a:custGeom>
            <a:solidFill>
              <a:srgbClr val="7B6444">
                <a:alpha val="7490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675" name="Google Shape;675;p27"/>
            <p:cNvSpPr/>
            <p:nvPr/>
          </p:nvSpPr>
          <p:spPr>
            <a:xfrm>
              <a:off x="282794" y="307563"/>
              <a:ext cx="10117455" cy="6984365"/>
            </a:xfrm>
            <a:custGeom>
              <a:rect b="b" l="l" r="r" t="t"/>
              <a:pathLst>
                <a:path extrusionOk="0" h="6984365" w="10117455">
                  <a:moveTo>
                    <a:pt x="0" y="0"/>
                  </a:moveTo>
                  <a:lnTo>
                    <a:pt x="10117405" y="0"/>
                  </a:lnTo>
                </a:path>
                <a:path extrusionOk="0" h="6984365" w="10117455">
                  <a:moveTo>
                    <a:pt x="10117405" y="0"/>
                  </a:moveTo>
                  <a:lnTo>
                    <a:pt x="10117405" y="6983996"/>
                  </a:lnTo>
                </a:path>
                <a:path extrusionOk="0" h="6984365" w="10117455">
                  <a:moveTo>
                    <a:pt x="10117405" y="6983996"/>
                  </a:moveTo>
                  <a:lnTo>
                    <a:pt x="0" y="6983996"/>
                  </a:lnTo>
                </a:path>
                <a:path extrusionOk="0" h="6984365" w="10117455">
                  <a:moveTo>
                    <a:pt x="0" y="6983996"/>
                  </a:moveTo>
                  <a:lnTo>
                    <a:pt x="0"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grpSp>
      <p:sp>
        <p:nvSpPr>
          <p:cNvPr id="676" name="Google Shape;676;p27"/>
          <p:cNvSpPr txBox="1"/>
          <p:nvPr/>
        </p:nvSpPr>
        <p:spPr>
          <a:xfrm>
            <a:off x="2815196" y="443429"/>
            <a:ext cx="2592336" cy="234895"/>
          </a:xfrm>
          <a:prstGeom prst="rect">
            <a:avLst/>
          </a:prstGeom>
          <a:noFill/>
          <a:ln>
            <a:noFill/>
          </a:ln>
        </p:spPr>
        <p:txBody>
          <a:bodyPr anchorCtr="0" anchor="t" bIns="0" lIns="0" spcFirstLastPara="1" rIns="0" wrap="square" tIns="11500">
            <a:spAutoFit/>
          </a:bodyPr>
          <a:lstStyle/>
          <a:p>
            <a:pPr indent="0" lvl="0" marL="11516" marR="0" rtl="0" algn="l">
              <a:spcBef>
                <a:spcPts val="0"/>
              </a:spcBef>
              <a:spcAft>
                <a:spcPts val="0"/>
              </a:spcAft>
              <a:buNone/>
            </a:pPr>
            <a:r>
              <a:rPr lang="en-US" sz="1451">
                <a:solidFill>
                  <a:schemeClr val="dk1"/>
                </a:solidFill>
                <a:latin typeface="Tahoma"/>
                <a:ea typeface="Tahoma"/>
                <a:cs typeface="Tahoma"/>
                <a:sym typeface="Tahoma"/>
              </a:rPr>
              <a:t>Existing condition. Photofixation</a:t>
            </a:r>
            <a:endParaRPr sz="1451">
              <a:solidFill>
                <a:schemeClr val="dk1"/>
              </a:solidFill>
              <a:latin typeface="Tahoma"/>
              <a:ea typeface="Tahoma"/>
              <a:cs typeface="Tahoma"/>
              <a:sym typeface="Tahom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pic>
        <p:nvPicPr>
          <p:cNvPr id="681" name="Google Shape;681;p28"/>
          <p:cNvPicPr preferRelativeResize="0"/>
          <p:nvPr/>
        </p:nvPicPr>
        <p:blipFill rotWithShape="1">
          <a:blip r:embed="rId3">
            <a:alphaModFix/>
          </a:blip>
          <a:srcRect b="0" l="0" r="0" t="0"/>
          <a:stretch/>
        </p:blipFill>
        <p:spPr>
          <a:xfrm>
            <a:off x="1714161" y="1334719"/>
            <a:ext cx="3179099" cy="4238808"/>
          </a:xfrm>
          <a:prstGeom prst="rect">
            <a:avLst/>
          </a:prstGeom>
          <a:noFill/>
          <a:ln>
            <a:noFill/>
          </a:ln>
        </p:spPr>
      </p:pic>
      <p:pic>
        <p:nvPicPr>
          <p:cNvPr id="682" name="Google Shape;682;p28"/>
          <p:cNvPicPr preferRelativeResize="0"/>
          <p:nvPr/>
        </p:nvPicPr>
        <p:blipFill rotWithShape="1">
          <a:blip r:embed="rId4">
            <a:alphaModFix/>
          </a:blip>
          <a:srcRect b="0" l="0" r="0" t="0"/>
          <a:stretch/>
        </p:blipFill>
        <p:spPr>
          <a:xfrm>
            <a:off x="6117898" y="399325"/>
            <a:ext cx="4437550" cy="2958364"/>
          </a:xfrm>
          <a:prstGeom prst="rect">
            <a:avLst/>
          </a:prstGeom>
          <a:noFill/>
          <a:ln>
            <a:noFill/>
          </a:ln>
        </p:spPr>
      </p:pic>
      <p:pic>
        <p:nvPicPr>
          <p:cNvPr id="683" name="Google Shape;683;p28"/>
          <p:cNvPicPr preferRelativeResize="0"/>
          <p:nvPr/>
        </p:nvPicPr>
        <p:blipFill rotWithShape="1">
          <a:blip r:embed="rId5">
            <a:alphaModFix/>
          </a:blip>
          <a:srcRect b="0" l="0" r="0" t="0"/>
          <a:stretch/>
        </p:blipFill>
        <p:spPr>
          <a:xfrm>
            <a:off x="6135657" y="3524472"/>
            <a:ext cx="4419823" cy="2958377"/>
          </a:xfrm>
          <a:prstGeom prst="rect">
            <a:avLst/>
          </a:prstGeom>
          <a:noFill/>
          <a:ln>
            <a:noFill/>
          </a:ln>
        </p:spPr>
      </p:pic>
      <p:pic>
        <p:nvPicPr>
          <p:cNvPr id="684" name="Google Shape;684;p28"/>
          <p:cNvPicPr preferRelativeResize="0"/>
          <p:nvPr/>
        </p:nvPicPr>
        <p:blipFill rotWithShape="1">
          <a:blip r:embed="rId6">
            <a:alphaModFix/>
          </a:blip>
          <a:srcRect b="0" l="0" r="0" t="0"/>
          <a:stretch/>
        </p:blipFill>
        <p:spPr>
          <a:xfrm>
            <a:off x="7129954" y="1851070"/>
            <a:ext cx="798657" cy="798608"/>
          </a:xfrm>
          <a:prstGeom prst="rect">
            <a:avLst/>
          </a:prstGeom>
          <a:noFill/>
          <a:ln>
            <a:noFill/>
          </a:ln>
        </p:spPr>
      </p:pic>
      <p:grpSp>
        <p:nvGrpSpPr>
          <p:cNvPr id="685" name="Google Shape;685;p28"/>
          <p:cNvGrpSpPr/>
          <p:nvPr/>
        </p:nvGrpSpPr>
        <p:grpSpPr>
          <a:xfrm>
            <a:off x="7168736" y="5513427"/>
            <a:ext cx="3386710" cy="983003"/>
            <a:chOff x="6529689" y="6080085"/>
            <a:chExt cx="3734789" cy="1084034"/>
          </a:xfrm>
        </p:grpSpPr>
        <p:pic>
          <p:nvPicPr>
            <p:cNvPr id="686" name="Google Shape;686;p28"/>
            <p:cNvPicPr preferRelativeResize="0"/>
            <p:nvPr/>
          </p:nvPicPr>
          <p:blipFill rotWithShape="1">
            <a:blip r:embed="rId7">
              <a:alphaModFix/>
            </a:blip>
            <a:srcRect b="0" l="0" r="0" t="0"/>
            <a:stretch/>
          </p:blipFill>
          <p:spPr>
            <a:xfrm>
              <a:off x="9244706" y="6080085"/>
              <a:ext cx="973009" cy="377424"/>
            </a:xfrm>
            <a:prstGeom prst="rect">
              <a:avLst/>
            </a:prstGeom>
            <a:noFill/>
            <a:ln>
              <a:noFill/>
            </a:ln>
          </p:spPr>
        </p:pic>
        <p:pic>
          <p:nvPicPr>
            <p:cNvPr id="687" name="Google Shape;687;p28"/>
            <p:cNvPicPr preferRelativeResize="0"/>
            <p:nvPr/>
          </p:nvPicPr>
          <p:blipFill rotWithShape="1">
            <a:blip r:embed="rId8">
              <a:alphaModFix/>
            </a:blip>
            <a:srcRect b="0" l="0" r="0" t="0"/>
            <a:stretch/>
          </p:blipFill>
          <p:spPr>
            <a:xfrm>
              <a:off x="6529689" y="6431842"/>
              <a:ext cx="3734789" cy="732277"/>
            </a:xfrm>
            <a:prstGeom prst="rect">
              <a:avLst/>
            </a:prstGeom>
            <a:noFill/>
            <a:ln>
              <a:noFill/>
            </a:ln>
          </p:spPr>
        </p:pic>
      </p:grpSp>
      <p:pic>
        <p:nvPicPr>
          <p:cNvPr id="688" name="Google Shape;688;p28"/>
          <p:cNvPicPr preferRelativeResize="0"/>
          <p:nvPr/>
        </p:nvPicPr>
        <p:blipFill rotWithShape="1">
          <a:blip r:embed="rId9">
            <a:alphaModFix/>
          </a:blip>
          <a:srcRect b="0" l="0" r="0" t="0"/>
          <a:stretch/>
        </p:blipFill>
        <p:spPr>
          <a:xfrm>
            <a:off x="6123904" y="2326510"/>
            <a:ext cx="4431543" cy="914866"/>
          </a:xfrm>
          <a:prstGeom prst="rect">
            <a:avLst/>
          </a:prstGeom>
          <a:noFill/>
          <a:ln>
            <a:noFill/>
          </a:ln>
        </p:spPr>
      </p:pic>
      <p:grpSp>
        <p:nvGrpSpPr>
          <p:cNvPr id="689" name="Google Shape;689;p28"/>
          <p:cNvGrpSpPr/>
          <p:nvPr/>
        </p:nvGrpSpPr>
        <p:grpSpPr>
          <a:xfrm>
            <a:off x="-13" y="-1"/>
            <a:ext cx="12192000" cy="6858000"/>
            <a:chOff x="211886" y="237489"/>
            <a:chExt cx="10260330" cy="7127240"/>
          </a:xfrm>
        </p:grpSpPr>
        <p:sp>
          <p:nvSpPr>
            <p:cNvPr id="690" name="Google Shape;690;p28"/>
            <p:cNvSpPr/>
            <p:nvPr/>
          </p:nvSpPr>
          <p:spPr>
            <a:xfrm>
              <a:off x="211886" y="237489"/>
              <a:ext cx="10260330" cy="7127240"/>
            </a:xfrm>
            <a:custGeom>
              <a:rect b="b" l="l" r="r" t="t"/>
              <a:pathLst>
                <a:path extrusionOk="0" h="7127240" w="10260330">
                  <a:moveTo>
                    <a:pt x="10260012" y="0"/>
                  </a:moveTo>
                  <a:lnTo>
                    <a:pt x="0" y="0"/>
                  </a:lnTo>
                  <a:lnTo>
                    <a:pt x="0" y="35560"/>
                  </a:lnTo>
                  <a:lnTo>
                    <a:pt x="0" y="7091680"/>
                  </a:lnTo>
                  <a:lnTo>
                    <a:pt x="0" y="7127240"/>
                  </a:lnTo>
                  <a:lnTo>
                    <a:pt x="10260012" y="7127240"/>
                  </a:lnTo>
                  <a:lnTo>
                    <a:pt x="10260012" y="7091693"/>
                  </a:lnTo>
                  <a:lnTo>
                    <a:pt x="10260012" y="35687"/>
                  </a:lnTo>
                  <a:lnTo>
                    <a:pt x="10224021" y="35687"/>
                  </a:lnTo>
                  <a:lnTo>
                    <a:pt x="10224021" y="7091680"/>
                  </a:lnTo>
                  <a:lnTo>
                    <a:pt x="36004" y="7091680"/>
                  </a:lnTo>
                  <a:lnTo>
                    <a:pt x="36004" y="35560"/>
                  </a:lnTo>
                  <a:lnTo>
                    <a:pt x="10260012" y="35560"/>
                  </a:lnTo>
                  <a:lnTo>
                    <a:pt x="10260012" y="0"/>
                  </a:lnTo>
                  <a:close/>
                </a:path>
              </a:pathLst>
            </a:custGeom>
            <a:solidFill>
              <a:srgbClr val="7B6444">
                <a:alpha val="7490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691" name="Google Shape;691;p28"/>
            <p:cNvSpPr/>
            <p:nvPr/>
          </p:nvSpPr>
          <p:spPr>
            <a:xfrm>
              <a:off x="282794" y="307563"/>
              <a:ext cx="10117455" cy="6984365"/>
            </a:xfrm>
            <a:custGeom>
              <a:rect b="b" l="l" r="r" t="t"/>
              <a:pathLst>
                <a:path extrusionOk="0" h="6984365" w="10117455">
                  <a:moveTo>
                    <a:pt x="0" y="0"/>
                  </a:moveTo>
                  <a:lnTo>
                    <a:pt x="10117405" y="0"/>
                  </a:lnTo>
                </a:path>
                <a:path extrusionOk="0" h="6984365" w="10117455">
                  <a:moveTo>
                    <a:pt x="10117405" y="0"/>
                  </a:moveTo>
                  <a:lnTo>
                    <a:pt x="10117405" y="6983996"/>
                  </a:lnTo>
                </a:path>
                <a:path extrusionOk="0" h="6984365" w="10117455">
                  <a:moveTo>
                    <a:pt x="10117405" y="6983996"/>
                  </a:moveTo>
                  <a:lnTo>
                    <a:pt x="0" y="6983996"/>
                  </a:lnTo>
                </a:path>
                <a:path extrusionOk="0" h="6984365" w="10117455">
                  <a:moveTo>
                    <a:pt x="0" y="6983996"/>
                  </a:moveTo>
                  <a:lnTo>
                    <a:pt x="0"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grpSp>
      <p:sp>
        <p:nvSpPr>
          <p:cNvPr id="692" name="Google Shape;692;p28"/>
          <p:cNvSpPr txBox="1"/>
          <p:nvPr/>
        </p:nvSpPr>
        <p:spPr>
          <a:xfrm>
            <a:off x="1989543" y="679691"/>
            <a:ext cx="2770263" cy="234895"/>
          </a:xfrm>
          <a:prstGeom prst="rect">
            <a:avLst/>
          </a:prstGeom>
          <a:noFill/>
          <a:ln>
            <a:noFill/>
          </a:ln>
        </p:spPr>
        <p:txBody>
          <a:bodyPr anchorCtr="0" anchor="t" bIns="0" lIns="0" spcFirstLastPara="1" rIns="0" wrap="square" tIns="11500">
            <a:spAutoFit/>
          </a:bodyPr>
          <a:lstStyle/>
          <a:p>
            <a:pPr indent="0" lvl="0" marL="11516" marR="0" rtl="0" algn="l">
              <a:spcBef>
                <a:spcPts val="0"/>
              </a:spcBef>
              <a:spcAft>
                <a:spcPts val="0"/>
              </a:spcAft>
              <a:buNone/>
            </a:pPr>
            <a:r>
              <a:rPr lang="en-US" sz="1451">
                <a:solidFill>
                  <a:schemeClr val="dk1"/>
                </a:solidFill>
                <a:latin typeface="Tahoma"/>
                <a:ea typeface="Tahoma"/>
                <a:cs typeface="Tahoma"/>
                <a:sym typeface="Tahoma"/>
              </a:rPr>
              <a:t>Veteran Center Facade Variations</a:t>
            </a:r>
            <a:endParaRPr sz="1451">
              <a:solidFill>
                <a:schemeClr val="dk1"/>
              </a:solidFill>
              <a:latin typeface="Tahoma"/>
              <a:ea typeface="Tahoma"/>
              <a:cs typeface="Tahoma"/>
              <a:sym typeface="Tahoma"/>
            </a:endParaRPr>
          </a:p>
        </p:txBody>
      </p:sp>
      <p:sp>
        <p:nvSpPr>
          <p:cNvPr id="693" name="Google Shape;693;p28"/>
          <p:cNvSpPr txBox="1"/>
          <p:nvPr/>
        </p:nvSpPr>
        <p:spPr>
          <a:xfrm>
            <a:off x="1702647" y="5661650"/>
            <a:ext cx="886185" cy="301406"/>
          </a:xfrm>
          <a:prstGeom prst="rect">
            <a:avLst/>
          </a:prstGeom>
          <a:noFill/>
          <a:ln>
            <a:noFill/>
          </a:ln>
        </p:spPr>
        <p:txBody>
          <a:bodyPr anchorCtr="0" anchor="t" bIns="0" lIns="0" spcFirstLastPara="1" rIns="0" wrap="square" tIns="56425">
            <a:spAutoFit/>
          </a:bodyPr>
          <a:lstStyle/>
          <a:p>
            <a:pPr indent="0" lvl="0" marL="11516" marR="4607" rtl="0" algn="l">
              <a:lnSpc>
                <a:spcPct val="73000"/>
              </a:lnSpc>
              <a:spcBef>
                <a:spcPts val="0"/>
              </a:spcBef>
              <a:spcAft>
                <a:spcPts val="0"/>
              </a:spcAft>
              <a:buNone/>
            </a:pPr>
            <a:r>
              <a:rPr lang="en-US" sz="1088">
                <a:solidFill>
                  <a:schemeClr val="dk1"/>
                </a:solidFill>
                <a:latin typeface="Tahoma"/>
                <a:ea typeface="Tahoma"/>
                <a:cs typeface="Tahoma"/>
                <a:sym typeface="Tahoma"/>
              </a:rPr>
              <a:t>before reconstruction</a:t>
            </a:r>
            <a:endParaRPr sz="1088">
              <a:solidFill>
                <a:schemeClr val="dk1"/>
              </a:solidFill>
              <a:latin typeface="Tahoma"/>
              <a:ea typeface="Tahoma"/>
              <a:cs typeface="Tahoma"/>
              <a:sym typeface="Tahoma"/>
            </a:endParaRPr>
          </a:p>
        </p:txBody>
      </p:sp>
      <p:sp>
        <p:nvSpPr>
          <p:cNvPr id="694" name="Google Shape;694;p28"/>
          <p:cNvSpPr txBox="1"/>
          <p:nvPr/>
        </p:nvSpPr>
        <p:spPr>
          <a:xfrm>
            <a:off x="5140507" y="6196863"/>
            <a:ext cx="886185" cy="301406"/>
          </a:xfrm>
          <a:prstGeom prst="rect">
            <a:avLst/>
          </a:prstGeom>
          <a:noFill/>
          <a:ln>
            <a:noFill/>
          </a:ln>
        </p:spPr>
        <p:txBody>
          <a:bodyPr anchorCtr="0" anchor="t" bIns="0" lIns="0" spcFirstLastPara="1" rIns="0" wrap="square" tIns="56425">
            <a:spAutoFit/>
          </a:bodyPr>
          <a:lstStyle/>
          <a:p>
            <a:pPr indent="527449" lvl="0" marL="11516" marR="4607" rtl="0" algn="l">
              <a:lnSpc>
                <a:spcPct val="73000"/>
              </a:lnSpc>
              <a:spcBef>
                <a:spcPts val="0"/>
              </a:spcBef>
              <a:spcAft>
                <a:spcPts val="0"/>
              </a:spcAft>
              <a:buNone/>
            </a:pPr>
            <a:r>
              <a:rPr lang="en-US" sz="1088">
                <a:solidFill>
                  <a:schemeClr val="dk1"/>
                </a:solidFill>
                <a:latin typeface="Tahoma"/>
                <a:ea typeface="Tahoma"/>
                <a:cs typeface="Tahoma"/>
                <a:sym typeface="Tahoma"/>
              </a:rPr>
              <a:t>after reconstruction</a:t>
            </a:r>
            <a:endParaRPr sz="1088">
              <a:solidFill>
                <a:schemeClr val="dk1"/>
              </a:solidFill>
              <a:latin typeface="Tahoma"/>
              <a:ea typeface="Tahoma"/>
              <a:cs typeface="Tahoma"/>
              <a:sym typeface="Tahom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
          <p:cNvSpPr/>
          <p:nvPr/>
        </p:nvSpPr>
        <p:spPr>
          <a:xfrm>
            <a:off x="305" y="0"/>
            <a:ext cx="12191695" cy="857250"/>
          </a:xfrm>
          <a:prstGeom prst="rect">
            <a:avLst/>
          </a:prstGeom>
          <a:solidFill>
            <a:srgbClr val="003366"/>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 name="Google Shape;107;p2"/>
          <p:cNvSpPr txBox="1"/>
          <p:nvPr/>
        </p:nvSpPr>
        <p:spPr>
          <a:xfrm>
            <a:off x="666733" y="103489"/>
            <a:ext cx="7123873" cy="1280351"/>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400">
                <a:solidFill>
                  <a:srgbClr val="FFFFFF"/>
                </a:solidFill>
                <a:latin typeface="Calibri"/>
                <a:ea typeface="Calibri"/>
                <a:cs typeface="Calibri"/>
                <a:sym typeface="Calibri"/>
              </a:rPr>
              <a:t> </a:t>
            </a:r>
            <a:r>
              <a:rPr b="1" lang="en-US" sz="2400">
                <a:solidFill>
                  <a:schemeClr val="lt1"/>
                </a:solidFill>
                <a:latin typeface="Calibri"/>
                <a:ea typeface="Calibri"/>
                <a:cs typeface="Calibri"/>
                <a:sym typeface="Calibri"/>
              </a:rPr>
              <a:t>Experience of Cooperation with International Partners</a:t>
            </a:r>
            <a:br>
              <a:rPr lang="en-US" sz="1800">
                <a:solidFill>
                  <a:schemeClr val="dk1"/>
                </a:solidFill>
                <a:latin typeface="Calibri"/>
                <a:ea typeface="Calibri"/>
                <a:cs typeface="Calibri"/>
                <a:sym typeface="Calibri"/>
              </a:rPr>
            </a:br>
            <a:endParaRPr b="1" sz="2400">
              <a:solidFill>
                <a:schemeClr val="lt1"/>
              </a:solidFill>
              <a:latin typeface="Calibri"/>
              <a:ea typeface="Calibri"/>
              <a:cs typeface="Calibri"/>
              <a:sym typeface="Calibri"/>
            </a:endParaRPr>
          </a:p>
          <a:p>
            <a:pPr indent="0" lvl="0" marL="0" marR="0" rtl="0" algn="l">
              <a:spcBef>
                <a:spcPts val="0"/>
              </a:spcBef>
              <a:spcAft>
                <a:spcPts val="0"/>
              </a:spcAft>
              <a:buNone/>
            </a:pPr>
            <a:r>
              <a:t/>
            </a:r>
            <a:endParaRPr b="1" sz="2800">
              <a:solidFill>
                <a:srgbClr val="FFFFFF"/>
              </a:solidFill>
              <a:latin typeface="Calibri"/>
              <a:ea typeface="Calibri"/>
              <a:cs typeface="Calibri"/>
              <a:sym typeface="Calibri"/>
            </a:endParaRPr>
          </a:p>
        </p:txBody>
      </p:sp>
      <p:sp>
        <p:nvSpPr>
          <p:cNvPr id="108" name="Google Shape;108;p2"/>
          <p:cNvSpPr/>
          <p:nvPr/>
        </p:nvSpPr>
        <p:spPr>
          <a:xfrm>
            <a:off x="701079" y="985257"/>
            <a:ext cx="11053413" cy="1004144"/>
          </a:xfrm>
          <a:prstGeom prst="roundRect">
            <a:avLst>
              <a:gd fmla="val 11034"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 name="Google Shape;109;p2"/>
          <p:cNvSpPr/>
          <p:nvPr/>
        </p:nvSpPr>
        <p:spPr>
          <a:xfrm>
            <a:off x="866272" y="1197279"/>
            <a:ext cx="571485" cy="571500"/>
          </a:xfrm>
          <a:prstGeom prst="roundRect">
            <a:avLst>
              <a:gd fmla="val 50000" name="adj"/>
            </a:avLst>
          </a:prstGeom>
          <a:solidFill>
            <a:schemeClr val="dk2"/>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 name="Google Shape;110;p2"/>
          <p:cNvSpPr txBox="1"/>
          <p:nvPr/>
        </p:nvSpPr>
        <p:spPr>
          <a:xfrm>
            <a:off x="1566613" y="1107001"/>
            <a:ext cx="10222226" cy="1377813"/>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lang="en-US" sz="1800">
                <a:solidFill>
                  <a:srgbClr val="3F3F3F"/>
                </a:solidFill>
                <a:latin typeface="Calibri"/>
                <a:ea typeface="Calibri"/>
                <a:cs typeface="Calibri"/>
                <a:sym typeface="Calibri"/>
              </a:rPr>
              <a:t>Thanks to the support of international organizations, the hospital has already received significant assistance to improve energy efficiency, safety, and the quality of medical services:</a:t>
            </a:r>
            <a:endParaRPr sz="1800">
              <a:solidFill>
                <a:srgbClr val="3F3F3F"/>
              </a:solidFill>
              <a:latin typeface="Calibri"/>
              <a:ea typeface="Calibri"/>
              <a:cs typeface="Calibri"/>
              <a:sym typeface="Calibri"/>
            </a:endParaRPr>
          </a:p>
          <a:p>
            <a:pPr indent="0" lvl="0" marL="0" marR="0" rtl="0" algn="l">
              <a:spcBef>
                <a:spcPts val="520"/>
              </a:spcBef>
              <a:spcAft>
                <a:spcPts val="0"/>
              </a:spcAft>
              <a:buNone/>
            </a:pPr>
            <a:r>
              <a:t/>
            </a:r>
            <a:endParaRPr sz="1800">
              <a:solidFill>
                <a:schemeClr val="dk2"/>
              </a:solidFill>
              <a:latin typeface="Calibri"/>
              <a:ea typeface="Calibri"/>
              <a:cs typeface="Calibri"/>
              <a:sym typeface="Calibri"/>
            </a:endParaRPr>
          </a:p>
          <a:p>
            <a:pPr indent="0" lvl="0" marL="0" marR="0" rtl="0" algn="l">
              <a:spcBef>
                <a:spcPts val="520"/>
              </a:spcBef>
              <a:spcAft>
                <a:spcPts val="0"/>
              </a:spcAft>
              <a:buNone/>
            </a:pPr>
            <a:r>
              <a:t/>
            </a:r>
            <a:endParaRPr b="1" sz="2000">
              <a:solidFill>
                <a:srgbClr val="003366"/>
              </a:solidFill>
              <a:latin typeface="Calibri"/>
              <a:ea typeface="Calibri"/>
              <a:cs typeface="Calibri"/>
              <a:sym typeface="Calibri"/>
            </a:endParaRPr>
          </a:p>
        </p:txBody>
      </p:sp>
      <p:sp>
        <p:nvSpPr>
          <p:cNvPr id="111" name="Google Shape;111;p2"/>
          <p:cNvSpPr/>
          <p:nvPr/>
        </p:nvSpPr>
        <p:spPr>
          <a:xfrm>
            <a:off x="701038" y="2106962"/>
            <a:ext cx="11053500" cy="1034100"/>
          </a:xfrm>
          <a:prstGeom prst="roundRect">
            <a:avLst>
              <a:gd fmla="val 11034"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 name="Google Shape;112;p2"/>
          <p:cNvSpPr txBox="1"/>
          <p:nvPr/>
        </p:nvSpPr>
        <p:spPr>
          <a:xfrm>
            <a:off x="1526152" y="2091768"/>
            <a:ext cx="10288476" cy="1264962"/>
          </a:xfrm>
          <a:prstGeom prst="rect">
            <a:avLst/>
          </a:prstGeom>
          <a:noFill/>
          <a:ln>
            <a:noFill/>
          </a:ln>
        </p:spPr>
        <p:txBody>
          <a:bodyPr anchorCtr="0" anchor="ctr" bIns="54850" lIns="73150" spcFirstLastPara="1" rIns="73150" wrap="square" tIns="54850">
            <a:spAutoFit/>
          </a:bodyPr>
          <a:lstStyle/>
          <a:p>
            <a:pPr indent="0" lvl="0" marL="0" marR="0" rtl="0" algn="l">
              <a:lnSpc>
                <a:spcPct val="101111"/>
              </a:lnSpc>
              <a:spcBef>
                <a:spcPts val="0"/>
              </a:spcBef>
              <a:spcAft>
                <a:spcPts val="0"/>
              </a:spcAft>
              <a:buNone/>
            </a:pPr>
            <a:r>
              <a:rPr b="0" lang="en-US" sz="1196">
                <a:solidFill>
                  <a:srgbClr val="555555"/>
                </a:solidFill>
                <a:latin typeface="Calibri"/>
                <a:ea typeface="Calibri"/>
                <a:cs typeface="Calibri"/>
                <a:sym typeface="Calibri"/>
              </a:rPr>
              <a:t> </a:t>
            </a:r>
            <a:r>
              <a:rPr b="0" lang="en-US" sz="1600">
                <a:solidFill>
                  <a:srgbClr val="555555"/>
                </a:solidFill>
                <a:latin typeface="Calibri"/>
                <a:ea typeface="Calibri"/>
                <a:cs typeface="Calibri"/>
                <a:sym typeface="Calibri"/>
              </a:rPr>
              <a:t> </a:t>
            </a:r>
            <a:r>
              <a:rPr b="1" lang="en-US" sz="1800">
                <a:solidFill>
                  <a:schemeClr val="dk2"/>
                </a:solidFill>
                <a:latin typeface="Calibri"/>
                <a:ea typeface="Calibri"/>
                <a:cs typeface="Calibri"/>
                <a:sym typeface="Calibri"/>
              </a:rPr>
              <a:t>EU4ResilientRegion / GIZ (ЄС)</a:t>
            </a:r>
            <a:br>
              <a:rPr lang="en-US" sz="1800">
                <a:solidFill>
                  <a:schemeClr val="dk2"/>
                </a:solidFill>
                <a:latin typeface="Calibri"/>
                <a:ea typeface="Calibri"/>
                <a:cs typeface="Calibri"/>
                <a:sym typeface="Calibri"/>
              </a:rPr>
            </a:br>
            <a:r>
              <a:rPr lang="en-US" sz="1800">
                <a:solidFill>
                  <a:srgbClr val="3F3F3F"/>
                </a:solidFill>
                <a:latin typeface="Calibri"/>
                <a:ea typeface="Calibri"/>
                <a:cs typeface="Calibri"/>
                <a:sym typeface="Calibri"/>
              </a:rPr>
              <a:t>▸  solar panels (UAH 4.6 million)</a:t>
            </a:r>
            <a:br>
              <a:rPr lang="en-US" sz="1800">
                <a:solidFill>
                  <a:srgbClr val="3F3F3F"/>
                </a:solidFill>
                <a:latin typeface="Calibri"/>
                <a:ea typeface="Calibri"/>
                <a:cs typeface="Calibri"/>
                <a:sym typeface="Calibri"/>
              </a:rPr>
            </a:br>
            <a:r>
              <a:rPr lang="en-US" sz="1800">
                <a:solidFill>
                  <a:srgbClr val="3F3F3F"/>
                </a:solidFill>
                <a:latin typeface="Calibri"/>
                <a:ea typeface="Calibri"/>
                <a:cs typeface="Calibri"/>
                <a:sym typeface="Calibri"/>
              </a:rPr>
              <a:t>▸ major repair and equipping of the rehabilitation department and center (UAH 8.96 </a:t>
            </a:r>
            <a:r>
              <a:rPr lang="en-US" sz="1800">
                <a:solidFill>
                  <a:srgbClr val="595959"/>
                </a:solidFill>
                <a:latin typeface="Calibri"/>
                <a:ea typeface="Calibri"/>
                <a:cs typeface="Calibri"/>
                <a:sym typeface="Calibri"/>
              </a:rPr>
              <a:t>million)</a:t>
            </a:r>
            <a:endParaRPr sz="1800">
              <a:solidFill>
                <a:srgbClr val="595959"/>
              </a:solidFill>
              <a:latin typeface="Calibri"/>
              <a:ea typeface="Calibri"/>
              <a:cs typeface="Calibri"/>
              <a:sym typeface="Calibri"/>
            </a:endParaRPr>
          </a:p>
          <a:p>
            <a:pPr indent="0" lvl="0" marL="0" marR="0" rtl="0" algn="l">
              <a:lnSpc>
                <a:spcPct val="113750"/>
              </a:lnSpc>
              <a:spcBef>
                <a:spcPts val="0"/>
              </a:spcBef>
              <a:spcAft>
                <a:spcPts val="0"/>
              </a:spcAft>
              <a:buNone/>
            </a:pPr>
            <a:r>
              <a:rPr lang="en-US" sz="1600">
                <a:solidFill>
                  <a:srgbClr val="3F3F3F"/>
                </a:solidFill>
                <a:latin typeface="Calibri"/>
                <a:ea typeface="Calibri"/>
                <a:cs typeface="Calibri"/>
                <a:sym typeface="Calibri"/>
              </a:rPr>
              <a:t>▸ major Mobile clinic-car-IVECO DAILY 72C15 (8/9 millijn UAH)</a:t>
            </a:r>
            <a:endParaRPr sz="1600">
              <a:solidFill>
                <a:srgbClr val="595959"/>
              </a:solidFill>
              <a:latin typeface="Calibri"/>
              <a:ea typeface="Calibri"/>
              <a:cs typeface="Calibri"/>
              <a:sym typeface="Calibri"/>
            </a:endParaRPr>
          </a:p>
          <a:p>
            <a:pPr indent="0" lvl="0" marL="0" marR="0" rtl="0" algn="l">
              <a:lnSpc>
                <a:spcPct val="113750"/>
              </a:lnSpc>
              <a:spcBef>
                <a:spcPts val="0"/>
              </a:spcBef>
              <a:spcAft>
                <a:spcPts val="0"/>
              </a:spcAft>
              <a:buNone/>
            </a:pPr>
            <a:r>
              <a:t/>
            </a:r>
            <a:endParaRPr b="0" sz="1600">
              <a:solidFill>
                <a:srgbClr val="595959"/>
              </a:solidFill>
              <a:latin typeface="Calibri"/>
              <a:ea typeface="Calibri"/>
              <a:cs typeface="Calibri"/>
              <a:sym typeface="Calibri"/>
            </a:endParaRPr>
          </a:p>
        </p:txBody>
      </p:sp>
      <p:sp>
        <p:nvSpPr>
          <p:cNvPr id="113" name="Google Shape;113;p2"/>
          <p:cNvSpPr/>
          <p:nvPr/>
        </p:nvSpPr>
        <p:spPr>
          <a:xfrm>
            <a:off x="701080" y="3231991"/>
            <a:ext cx="11031830" cy="673103"/>
          </a:xfrm>
          <a:prstGeom prst="roundRect">
            <a:avLst>
              <a:gd fmla="val 13675"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 name="Google Shape;114;p2"/>
          <p:cNvSpPr txBox="1"/>
          <p:nvPr/>
        </p:nvSpPr>
        <p:spPr>
          <a:xfrm>
            <a:off x="1533488" y="3258620"/>
            <a:ext cx="10066349" cy="1034129"/>
          </a:xfrm>
          <a:prstGeom prst="rect">
            <a:avLst/>
          </a:prstGeom>
          <a:noFill/>
          <a:ln>
            <a:noFill/>
          </a:ln>
        </p:spPr>
        <p:txBody>
          <a:bodyPr anchorCtr="0" anchor="ctr" bIns="54850" lIns="73150" spcFirstLastPara="1" rIns="73150" wrap="square" tIns="54850">
            <a:spAutoFit/>
          </a:bodyPr>
          <a:lstStyle/>
          <a:p>
            <a:pPr indent="0" lvl="0" marL="0" marR="0" rtl="0" algn="l">
              <a:lnSpc>
                <a:spcPct val="101111"/>
              </a:lnSpc>
              <a:spcBef>
                <a:spcPts val="0"/>
              </a:spcBef>
              <a:spcAft>
                <a:spcPts val="0"/>
              </a:spcAft>
              <a:buNone/>
            </a:pPr>
            <a:r>
              <a:rPr b="0" lang="en-US" sz="1196">
                <a:solidFill>
                  <a:srgbClr val="555555"/>
                </a:solidFill>
                <a:latin typeface="Calibri"/>
                <a:ea typeface="Calibri"/>
                <a:cs typeface="Calibri"/>
                <a:sym typeface="Calibri"/>
              </a:rPr>
              <a:t> </a:t>
            </a:r>
            <a:r>
              <a:rPr b="1" lang="en-US" sz="1800">
                <a:solidFill>
                  <a:schemeClr val="dk1"/>
                </a:solidFill>
                <a:latin typeface="Calibri"/>
                <a:ea typeface="Calibri"/>
                <a:cs typeface="Calibri"/>
                <a:sym typeface="Calibri"/>
              </a:rPr>
              <a:t> </a:t>
            </a:r>
            <a:r>
              <a:rPr b="1" lang="en-US" sz="1800">
                <a:solidFill>
                  <a:schemeClr val="dk2"/>
                </a:solidFill>
                <a:latin typeface="Calibri"/>
                <a:ea typeface="Calibri"/>
                <a:cs typeface="Calibri"/>
                <a:sym typeface="Calibri"/>
              </a:rPr>
              <a:t>IOM (International Organization for Migration)</a:t>
            </a:r>
            <a:br>
              <a:rPr lang="en-US" sz="1800">
                <a:solidFill>
                  <a:schemeClr val="dk2"/>
                </a:solidFill>
                <a:latin typeface="Calibri"/>
                <a:ea typeface="Calibri"/>
                <a:cs typeface="Calibri"/>
                <a:sym typeface="Calibri"/>
              </a:rPr>
            </a:br>
            <a:r>
              <a:rPr lang="en-US" sz="1800">
                <a:solidFill>
                  <a:srgbClr val="3F3F3F"/>
                </a:solidFill>
                <a:latin typeface="Calibri"/>
                <a:ea typeface="Calibri"/>
                <a:cs typeface="Calibri"/>
                <a:sym typeface="Calibri"/>
              </a:rPr>
              <a:t>▸ equipment and goods for the hospital: bedding, furniture, solar-powered lamps, etc. (UAH 0.8 million)</a:t>
            </a:r>
            <a:endParaRPr sz="1800">
              <a:solidFill>
                <a:srgbClr val="3F3F3F"/>
              </a:solidFill>
              <a:latin typeface="Calibri"/>
              <a:ea typeface="Calibri"/>
              <a:cs typeface="Calibri"/>
              <a:sym typeface="Calibri"/>
            </a:endParaRPr>
          </a:p>
          <a:p>
            <a:pPr indent="0" lvl="0" marL="0" marR="0" rtl="0" algn="l">
              <a:lnSpc>
                <a:spcPct val="101111"/>
              </a:lnSpc>
              <a:spcBef>
                <a:spcPts val="0"/>
              </a:spcBef>
              <a:spcAft>
                <a:spcPts val="0"/>
              </a:spcAft>
              <a:buNone/>
            </a:pPr>
            <a:br>
              <a:rPr lang="en-US" sz="1800">
                <a:solidFill>
                  <a:schemeClr val="dk2"/>
                </a:solidFill>
                <a:latin typeface="Calibri"/>
                <a:ea typeface="Calibri"/>
                <a:cs typeface="Calibri"/>
                <a:sym typeface="Calibri"/>
              </a:rPr>
            </a:br>
            <a:endParaRPr b="0" sz="1600">
              <a:solidFill>
                <a:srgbClr val="555555"/>
              </a:solidFill>
              <a:latin typeface="Calibri"/>
              <a:ea typeface="Calibri"/>
              <a:cs typeface="Calibri"/>
              <a:sym typeface="Calibri"/>
            </a:endParaRPr>
          </a:p>
        </p:txBody>
      </p:sp>
      <p:sp>
        <p:nvSpPr>
          <p:cNvPr id="115" name="Google Shape;115;p2"/>
          <p:cNvSpPr/>
          <p:nvPr/>
        </p:nvSpPr>
        <p:spPr>
          <a:xfrm>
            <a:off x="701079" y="5064698"/>
            <a:ext cx="11053413" cy="828397"/>
          </a:xfrm>
          <a:prstGeom prst="roundRect">
            <a:avLst>
              <a:gd fmla="val 18604"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16" name="Google Shape;116;p2"/>
          <p:cNvSpPr txBox="1"/>
          <p:nvPr/>
        </p:nvSpPr>
        <p:spPr>
          <a:xfrm>
            <a:off x="3217610" y="5890512"/>
            <a:ext cx="272767" cy="280718"/>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0" lang="en-US" sz="1076">
                <a:solidFill>
                  <a:srgbClr val="555555"/>
                </a:solidFill>
                <a:latin typeface="Calibri"/>
                <a:ea typeface="Calibri"/>
                <a:cs typeface="Calibri"/>
                <a:sym typeface="Calibri"/>
              </a:rPr>
              <a:t> </a:t>
            </a:r>
            <a:r>
              <a:rPr lang="en-US" sz="1104">
                <a:solidFill>
                  <a:schemeClr val="dk1"/>
                </a:solidFill>
                <a:latin typeface="Calibri"/>
                <a:ea typeface="Calibri"/>
                <a:cs typeface="Calibri"/>
                <a:sym typeface="Calibri"/>
              </a:rPr>
              <a:t>  </a:t>
            </a:r>
            <a:r>
              <a:rPr b="0" lang="en-US" sz="1076">
                <a:solidFill>
                  <a:srgbClr val="555555"/>
                </a:solidFill>
                <a:latin typeface="Calibri"/>
                <a:ea typeface="Calibri"/>
                <a:cs typeface="Calibri"/>
                <a:sym typeface="Calibri"/>
              </a:rPr>
              <a:t> </a:t>
            </a:r>
            <a:endParaRPr/>
          </a:p>
        </p:txBody>
      </p:sp>
      <p:sp>
        <p:nvSpPr>
          <p:cNvPr id="117" name="Google Shape;117;p2"/>
          <p:cNvSpPr txBox="1"/>
          <p:nvPr/>
        </p:nvSpPr>
        <p:spPr>
          <a:xfrm>
            <a:off x="4941592" y="5890512"/>
            <a:ext cx="272767" cy="280718"/>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0" lang="en-US" sz="1076">
                <a:solidFill>
                  <a:srgbClr val="555555"/>
                </a:solidFill>
                <a:latin typeface="Calibri"/>
                <a:ea typeface="Calibri"/>
                <a:cs typeface="Calibri"/>
                <a:sym typeface="Calibri"/>
              </a:rPr>
              <a:t> </a:t>
            </a:r>
            <a:r>
              <a:rPr lang="en-US" sz="1104">
                <a:solidFill>
                  <a:schemeClr val="dk1"/>
                </a:solidFill>
                <a:latin typeface="Calibri"/>
                <a:ea typeface="Calibri"/>
                <a:cs typeface="Calibri"/>
                <a:sym typeface="Calibri"/>
              </a:rPr>
              <a:t>  </a:t>
            </a:r>
            <a:r>
              <a:rPr b="0" lang="en-US" sz="1076">
                <a:solidFill>
                  <a:srgbClr val="555555"/>
                </a:solidFill>
                <a:latin typeface="Calibri"/>
                <a:ea typeface="Calibri"/>
                <a:cs typeface="Calibri"/>
                <a:sym typeface="Calibri"/>
              </a:rPr>
              <a:t> </a:t>
            </a:r>
            <a:endParaRPr/>
          </a:p>
        </p:txBody>
      </p:sp>
      <p:sp>
        <p:nvSpPr>
          <p:cNvPr id="118" name="Google Shape;118;p2"/>
          <p:cNvSpPr txBox="1"/>
          <p:nvPr/>
        </p:nvSpPr>
        <p:spPr>
          <a:xfrm>
            <a:off x="1590998" y="5091227"/>
            <a:ext cx="10008839" cy="1285480"/>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i="1" lang="en-US" sz="1400">
                <a:solidFill>
                  <a:srgbClr val="7F7F7F"/>
                </a:solidFill>
                <a:latin typeface="Calibri"/>
                <a:ea typeface="Calibri"/>
                <a:cs typeface="Calibri"/>
                <a:sym typeface="Calibri"/>
              </a:rPr>
              <a:t> </a:t>
            </a:r>
            <a:r>
              <a:rPr b="1" lang="en-US" sz="1800">
                <a:solidFill>
                  <a:schemeClr val="dk1"/>
                </a:solidFill>
                <a:latin typeface="Calibri"/>
                <a:ea typeface="Calibri"/>
                <a:cs typeface="Calibri"/>
                <a:sym typeface="Calibri"/>
              </a:rPr>
              <a:t> </a:t>
            </a:r>
            <a:r>
              <a:rPr b="1" lang="en-US" sz="1800">
                <a:solidFill>
                  <a:schemeClr val="dk2"/>
                </a:solidFill>
                <a:latin typeface="Calibri"/>
                <a:ea typeface="Calibri"/>
                <a:cs typeface="Calibri"/>
                <a:sym typeface="Calibri"/>
              </a:rPr>
              <a:t>UNDP (United Nations Development Programme)</a:t>
            </a:r>
            <a:br>
              <a:rPr lang="en-US" sz="1800">
                <a:solidFill>
                  <a:schemeClr val="dk2"/>
                </a:solidFill>
                <a:latin typeface="Calibri"/>
                <a:ea typeface="Calibri"/>
                <a:cs typeface="Calibri"/>
                <a:sym typeface="Calibri"/>
              </a:rPr>
            </a:br>
            <a:r>
              <a:rPr lang="en-US" sz="1800">
                <a:solidFill>
                  <a:srgbClr val="3F3F3F"/>
                </a:solidFill>
                <a:latin typeface="Calibri"/>
                <a:ea typeface="Calibri"/>
                <a:cs typeface="Calibri"/>
                <a:sym typeface="Calibri"/>
              </a:rPr>
              <a:t>▸ vehicle for providing palliative care (UAH 3.6 million)</a:t>
            </a:r>
            <a:endParaRPr sz="1800">
              <a:solidFill>
                <a:srgbClr val="3F3F3F"/>
              </a:solidFill>
              <a:latin typeface="Calibri"/>
              <a:ea typeface="Calibri"/>
              <a:cs typeface="Calibri"/>
              <a:sym typeface="Calibri"/>
            </a:endParaRPr>
          </a:p>
          <a:p>
            <a:pPr indent="0" lvl="0" marL="0" marR="0" rtl="0" algn="l">
              <a:spcBef>
                <a:spcPts val="975"/>
              </a:spcBef>
              <a:spcAft>
                <a:spcPts val="0"/>
              </a:spcAft>
              <a:buNone/>
            </a:pPr>
            <a:br>
              <a:rPr lang="en-US" sz="1800">
                <a:solidFill>
                  <a:schemeClr val="dk2"/>
                </a:solidFill>
                <a:latin typeface="Calibri"/>
                <a:ea typeface="Calibri"/>
                <a:cs typeface="Calibri"/>
                <a:sym typeface="Calibri"/>
              </a:rPr>
            </a:br>
            <a:endParaRPr b="1" i="1" sz="1400">
              <a:solidFill>
                <a:srgbClr val="7F7F7F"/>
              </a:solidFill>
              <a:latin typeface="Calibri"/>
              <a:ea typeface="Calibri"/>
              <a:cs typeface="Calibri"/>
              <a:sym typeface="Calibri"/>
            </a:endParaRPr>
          </a:p>
        </p:txBody>
      </p:sp>
      <p:sp>
        <p:nvSpPr>
          <p:cNvPr id="119" name="Google Shape;119;p2"/>
          <p:cNvSpPr/>
          <p:nvPr/>
        </p:nvSpPr>
        <p:spPr>
          <a:xfrm>
            <a:off x="875497" y="2370288"/>
            <a:ext cx="476238" cy="476249"/>
          </a:xfrm>
          <a:prstGeom prst="roundRect">
            <a:avLst>
              <a:gd fmla="val 50000" name="adj"/>
            </a:avLst>
          </a:prstGeom>
          <a:solidFill>
            <a:srgbClr val="E6F0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preencoded.png" id="120" name="Google Shape;120;p2"/>
          <p:cNvPicPr preferRelativeResize="0"/>
          <p:nvPr/>
        </p:nvPicPr>
        <p:blipFill rotWithShape="1">
          <a:blip r:embed="rId3">
            <a:alphaModFix/>
          </a:blip>
          <a:srcRect b="0" l="0" r="0" t="0"/>
          <a:stretch/>
        </p:blipFill>
        <p:spPr>
          <a:xfrm>
            <a:off x="989005" y="1300033"/>
            <a:ext cx="361950" cy="342900"/>
          </a:xfrm>
          <a:prstGeom prst="rect">
            <a:avLst/>
          </a:prstGeom>
          <a:noFill/>
          <a:ln>
            <a:noFill/>
          </a:ln>
        </p:spPr>
      </p:pic>
      <p:sp>
        <p:nvSpPr>
          <p:cNvPr id="121" name="Google Shape;121;p2"/>
          <p:cNvSpPr/>
          <p:nvPr/>
        </p:nvSpPr>
        <p:spPr>
          <a:xfrm>
            <a:off x="701079" y="4073359"/>
            <a:ext cx="11031831" cy="828397"/>
          </a:xfrm>
          <a:prstGeom prst="roundRect">
            <a:avLst>
              <a:gd fmla="val 18604"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22" name="Google Shape;122;p2"/>
          <p:cNvSpPr txBox="1"/>
          <p:nvPr/>
        </p:nvSpPr>
        <p:spPr>
          <a:xfrm>
            <a:off x="1566613" y="4112936"/>
            <a:ext cx="8279949" cy="1696105"/>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 </a:t>
            </a:r>
            <a:r>
              <a:rPr b="1" lang="en-US" sz="1800">
                <a:solidFill>
                  <a:schemeClr val="dk2"/>
                </a:solidFill>
                <a:latin typeface="Calibri"/>
                <a:ea typeface="Calibri"/>
                <a:cs typeface="Calibri"/>
                <a:sym typeface="Calibri"/>
              </a:rPr>
              <a:t>Security Project / Tetra Tech ES, Inc. (USA)</a:t>
            </a:r>
            <a:br>
              <a:rPr lang="en-US" sz="1800">
                <a:solidFill>
                  <a:schemeClr val="dk2"/>
                </a:solidFill>
                <a:latin typeface="Calibri"/>
                <a:ea typeface="Calibri"/>
                <a:cs typeface="Calibri"/>
                <a:sym typeface="Calibri"/>
              </a:rPr>
            </a:br>
            <a:r>
              <a:rPr lang="en-US" sz="1800">
                <a:solidFill>
                  <a:srgbClr val="3F3F3F"/>
                </a:solidFill>
                <a:latin typeface="Calibri"/>
                <a:ea typeface="Calibri"/>
                <a:cs typeface="Calibri"/>
                <a:sym typeface="Calibri"/>
              </a:rPr>
              <a:t>▸ 4 block-modular boiler houses for autonomous heating supply (UAH 9.5 million)</a:t>
            </a:r>
            <a:endParaRPr sz="1800">
              <a:solidFill>
                <a:srgbClr val="3F3F3F"/>
              </a:solidFill>
              <a:latin typeface="Calibri"/>
              <a:ea typeface="Calibri"/>
              <a:cs typeface="Calibri"/>
              <a:sym typeface="Calibri"/>
            </a:endParaRPr>
          </a:p>
          <a:p>
            <a:pPr indent="0" lvl="0" marL="0" marR="0" rtl="0" algn="l">
              <a:spcBef>
                <a:spcPts val="975"/>
              </a:spcBef>
              <a:spcAft>
                <a:spcPts val="0"/>
              </a:spcAft>
              <a:buNone/>
            </a:pPr>
            <a:br>
              <a:rPr lang="en-US" sz="1800">
                <a:solidFill>
                  <a:srgbClr val="3F3F3F"/>
                </a:solidFill>
                <a:latin typeface="Calibri"/>
                <a:ea typeface="Calibri"/>
                <a:cs typeface="Calibri"/>
                <a:sym typeface="Calibri"/>
              </a:rPr>
            </a:br>
            <a:endParaRPr sz="1800">
              <a:solidFill>
                <a:srgbClr val="3F3F3F"/>
              </a:solidFill>
              <a:latin typeface="Calibri"/>
              <a:ea typeface="Calibri"/>
              <a:cs typeface="Calibri"/>
              <a:sym typeface="Calibri"/>
            </a:endParaRPr>
          </a:p>
          <a:p>
            <a:pPr indent="0" lvl="0" marL="0" marR="0" rtl="0" algn="l">
              <a:spcBef>
                <a:spcPts val="975"/>
              </a:spcBef>
              <a:spcAft>
                <a:spcPts val="0"/>
              </a:spcAft>
              <a:buNone/>
            </a:pPr>
            <a:r>
              <a:t/>
            </a:r>
            <a:endParaRPr b="1" sz="1435">
              <a:solidFill>
                <a:srgbClr val="003366"/>
              </a:solidFill>
              <a:latin typeface="Calibri"/>
              <a:ea typeface="Calibri"/>
              <a:cs typeface="Calibri"/>
              <a:sym typeface="Calibri"/>
            </a:endParaRPr>
          </a:p>
        </p:txBody>
      </p:sp>
      <p:pic>
        <p:nvPicPr>
          <p:cNvPr descr="image.png" id="123" name="Google Shape;123;p2"/>
          <p:cNvPicPr preferRelativeResize="0"/>
          <p:nvPr/>
        </p:nvPicPr>
        <p:blipFill rotWithShape="1">
          <a:blip r:embed="rId4">
            <a:alphaModFix/>
          </a:blip>
          <a:srcRect b="0" l="0" r="0" t="0"/>
          <a:stretch/>
        </p:blipFill>
        <p:spPr>
          <a:xfrm>
            <a:off x="954961" y="2469078"/>
            <a:ext cx="326706" cy="278668"/>
          </a:xfrm>
          <a:prstGeom prst="rect">
            <a:avLst/>
          </a:prstGeom>
          <a:noFill/>
          <a:ln>
            <a:noFill/>
          </a:ln>
        </p:spPr>
      </p:pic>
      <p:sp>
        <p:nvSpPr>
          <p:cNvPr id="124" name="Google Shape;124;p2"/>
          <p:cNvSpPr/>
          <p:nvPr/>
        </p:nvSpPr>
        <p:spPr>
          <a:xfrm>
            <a:off x="871314" y="3300075"/>
            <a:ext cx="476238" cy="476249"/>
          </a:xfrm>
          <a:prstGeom prst="roundRect">
            <a:avLst>
              <a:gd fmla="val 50000" name="adj"/>
            </a:avLst>
          </a:prstGeom>
          <a:solidFill>
            <a:srgbClr val="E6F0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125" name="Google Shape;125;p2"/>
          <p:cNvPicPr preferRelativeResize="0"/>
          <p:nvPr/>
        </p:nvPicPr>
        <p:blipFill rotWithShape="1">
          <a:blip r:embed="rId4">
            <a:alphaModFix/>
          </a:blip>
          <a:srcRect b="0" l="0" r="0" t="0"/>
          <a:stretch/>
        </p:blipFill>
        <p:spPr>
          <a:xfrm>
            <a:off x="950778" y="3398865"/>
            <a:ext cx="326706" cy="278668"/>
          </a:xfrm>
          <a:prstGeom prst="rect">
            <a:avLst/>
          </a:prstGeom>
          <a:noFill/>
          <a:ln>
            <a:noFill/>
          </a:ln>
        </p:spPr>
      </p:pic>
      <p:sp>
        <p:nvSpPr>
          <p:cNvPr id="126" name="Google Shape;126;p2"/>
          <p:cNvSpPr/>
          <p:nvPr/>
        </p:nvSpPr>
        <p:spPr>
          <a:xfrm>
            <a:off x="858757" y="4242265"/>
            <a:ext cx="476238" cy="476249"/>
          </a:xfrm>
          <a:prstGeom prst="roundRect">
            <a:avLst>
              <a:gd fmla="val 50000" name="adj"/>
            </a:avLst>
          </a:prstGeom>
          <a:solidFill>
            <a:srgbClr val="E6F0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127" name="Google Shape;127;p2"/>
          <p:cNvPicPr preferRelativeResize="0"/>
          <p:nvPr/>
        </p:nvPicPr>
        <p:blipFill rotWithShape="1">
          <a:blip r:embed="rId4">
            <a:alphaModFix/>
          </a:blip>
          <a:srcRect b="0" l="0" r="0" t="0"/>
          <a:stretch/>
        </p:blipFill>
        <p:spPr>
          <a:xfrm>
            <a:off x="938221" y="4341055"/>
            <a:ext cx="326706" cy="278668"/>
          </a:xfrm>
          <a:prstGeom prst="rect">
            <a:avLst/>
          </a:prstGeom>
          <a:noFill/>
          <a:ln>
            <a:noFill/>
          </a:ln>
        </p:spPr>
      </p:pic>
      <p:sp>
        <p:nvSpPr>
          <p:cNvPr id="128" name="Google Shape;128;p2"/>
          <p:cNvSpPr/>
          <p:nvPr/>
        </p:nvSpPr>
        <p:spPr>
          <a:xfrm>
            <a:off x="897079" y="5237542"/>
            <a:ext cx="476238" cy="476249"/>
          </a:xfrm>
          <a:prstGeom prst="roundRect">
            <a:avLst>
              <a:gd fmla="val 50000" name="adj"/>
            </a:avLst>
          </a:prstGeom>
          <a:solidFill>
            <a:srgbClr val="E6F0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129" name="Google Shape;129;p2"/>
          <p:cNvPicPr preferRelativeResize="0"/>
          <p:nvPr/>
        </p:nvPicPr>
        <p:blipFill rotWithShape="1">
          <a:blip r:embed="rId4">
            <a:alphaModFix/>
          </a:blip>
          <a:srcRect b="0" l="0" r="0" t="0"/>
          <a:stretch/>
        </p:blipFill>
        <p:spPr>
          <a:xfrm>
            <a:off x="976543" y="5336332"/>
            <a:ext cx="326706" cy="278668"/>
          </a:xfrm>
          <a:prstGeom prst="rect">
            <a:avLst/>
          </a:prstGeom>
          <a:noFill/>
          <a:ln>
            <a:noFill/>
          </a:ln>
        </p:spPr>
      </p:pic>
      <p:sp>
        <p:nvSpPr>
          <p:cNvPr id="130" name="Google Shape;130;p2"/>
          <p:cNvSpPr/>
          <p:nvPr/>
        </p:nvSpPr>
        <p:spPr>
          <a:xfrm>
            <a:off x="317267" y="6181653"/>
            <a:ext cx="12720918" cy="189804"/>
          </a:xfrm>
          <a:prstGeom prst="rect">
            <a:avLst/>
          </a:prstGeom>
          <a:solidFill>
            <a:srgbClr val="F8F9FA"/>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2"/>
              </a:buClr>
              <a:buSzPts val="1400"/>
              <a:buFont typeface="Impact"/>
              <a:buNone/>
            </a:pPr>
            <a:r>
              <a:rPr b="0" i="0" lang="en-US" sz="1400" u="none" cap="none" strike="noStrike">
                <a:solidFill>
                  <a:schemeClr val="dk2"/>
                </a:solidFill>
                <a:latin typeface="Impact"/>
                <a:ea typeface="Impact"/>
                <a:cs typeface="Impact"/>
                <a:sym typeface="Impact"/>
              </a:rPr>
              <a:t>This is only a part of the international assistance implemented. We are sincerely grateful to our partners for their support in the most difficult times for Ukraine!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500"/>
                                        <p:tgtEl>
                                          <p:spTgt spid="116"/>
                                        </p:tgtEl>
                                      </p:cBhvr>
                                    </p:animEffect>
                                  </p:childTnLst>
                                </p:cTn>
                              </p:par>
                              <p:par>
                                <p:cTn fill="hold" nodeType="with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500"/>
                                        <p:tgtEl>
                                          <p:spTgt spid="1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500"/>
                                        <p:tgtEl>
                                          <p:spTgt spid="1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500"/>
                                        <p:tgtEl>
                                          <p:spTgt spid="1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500"/>
                                        <p:tgtEl>
                                          <p:spTgt spid="1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500"/>
                                        <p:tgtEl>
                                          <p:spTgt spid="1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500"/>
                                        <p:tgtEl>
                                          <p:spTgt spid="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grpSp>
        <p:nvGrpSpPr>
          <p:cNvPr id="699" name="Google Shape;699;p29"/>
          <p:cNvGrpSpPr/>
          <p:nvPr/>
        </p:nvGrpSpPr>
        <p:grpSpPr>
          <a:xfrm>
            <a:off x="1642401" y="538999"/>
            <a:ext cx="4725783" cy="2649917"/>
            <a:chOff x="435370" y="594396"/>
            <a:chExt cx="5211488" cy="2922270"/>
          </a:xfrm>
        </p:grpSpPr>
        <p:pic>
          <p:nvPicPr>
            <p:cNvPr id="700" name="Google Shape;700;p29"/>
            <p:cNvPicPr preferRelativeResize="0"/>
            <p:nvPr/>
          </p:nvPicPr>
          <p:blipFill rotWithShape="1">
            <a:blip r:embed="rId3">
              <a:alphaModFix/>
            </a:blip>
            <a:srcRect b="0" l="0" r="0" t="0"/>
            <a:stretch/>
          </p:blipFill>
          <p:spPr>
            <a:xfrm>
              <a:off x="435370" y="665576"/>
              <a:ext cx="5186095" cy="2731777"/>
            </a:xfrm>
            <a:prstGeom prst="rect">
              <a:avLst/>
            </a:prstGeom>
            <a:noFill/>
            <a:ln>
              <a:noFill/>
            </a:ln>
          </p:spPr>
        </p:pic>
        <p:sp>
          <p:nvSpPr>
            <p:cNvPr id="701" name="Google Shape;701;p29"/>
            <p:cNvSpPr/>
            <p:nvPr/>
          </p:nvSpPr>
          <p:spPr>
            <a:xfrm>
              <a:off x="4899463" y="594396"/>
              <a:ext cx="747395" cy="2922270"/>
            </a:xfrm>
            <a:custGeom>
              <a:rect b="b" l="l" r="r" t="t"/>
              <a:pathLst>
                <a:path extrusionOk="0" h="2922270" w="747395">
                  <a:moveTo>
                    <a:pt x="747145" y="2921811"/>
                  </a:moveTo>
                  <a:lnTo>
                    <a:pt x="0" y="2921811"/>
                  </a:lnTo>
                  <a:lnTo>
                    <a:pt x="0" y="0"/>
                  </a:lnTo>
                  <a:lnTo>
                    <a:pt x="722017" y="0"/>
                  </a:lnTo>
                  <a:lnTo>
                    <a:pt x="747145" y="2921811"/>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grpSp>
      <p:pic>
        <p:nvPicPr>
          <p:cNvPr id="702" name="Google Shape;702;p29"/>
          <p:cNvPicPr preferRelativeResize="0"/>
          <p:nvPr/>
        </p:nvPicPr>
        <p:blipFill rotWithShape="1">
          <a:blip r:embed="rId4">
            <a:alphaModFix/>
          </a:blip>
          <a:srcRect b="0" l="0" r="0" t="0"/>
          <a:stretch/>
        </p:blipFill>
        <p:spPr>
          <a:xfrm>
            <a:off x="1642401" y="3347841"/>
            <a:ext cx="2225914" cy="3115846"/>
          </a:xfrm>
          <a:prstGeom prst="rect">
            <a:avLst/>
          </a:prstGeom>
          <a:noFill/>
          <a:ln>
            <a:noFill/>
          </a:ln>
        </p:spPr>
      </p:pic>
      <p:grpSp>
        <p:nvGrpSpPr>
          <p:cNvPr id="703" name="Google Shape;703;p29"/>
          <p:cNvGrpSpPr/>
          <p:nvPr/>
        </p:nvGrpSpPr>
        <p:grpSpPr>
          <a:xfrm>
            <a:off x="5773886" y="611236"/>
            <a:ext cx="3115661" cy="2272860"/>
            <a:chOff x="4991479" y="674057"/>
            <a:chExt cx="3435881" cy="2506460"/>
          </a:xfrm>
        </p:grpSpPr>
        <p:pic>
          <p:nvPicPr>
            <p:cNvPr id="704" name="Google Shape;704;p29"/>
            <p:cNvPicPr preferRelativeResize="0"/>
            <p:nvPr/>
          </p:nvPicPr>
          <p:blipFill rotWithShape="1">
            <a:blip r:embed="rId5">
              <a:alphaModFix/>
            </a:blip>
            <a:srcRect b="0" l="0" r="0" t="0"/>
            <a:stretch/>
          </p:blipFill>
          <p:spPr>
            <a:xfrm>
              <a:off x="4991479" y="674057"/>
              <a:ext cx="3435881" cy="2506460"/>
            </a:xfrm>
            <a:prstGeom prst="rect">
              <a:avLst/>
            </a:prstGeom>
            <a:noFill/>
            <a:ln>
              <a:noFill/>
            </a:ln>
          </p:spPr>
        </p:pic>
        <p:pic>
          <p:nvPicPr>
            <p:cNvPr id="705" name="Google Shape;705;p29"/>
            <p:cNvPicPr preferRelativeResize="0"/>
            <p:nvPr/>
          </p:nvPicPr>
          <p:blipFill rotWithShape="1">
            <a:blip r:embed="rId6">
              <a:alphaModFix/>
            </a:blip>
            <a:srcRect b="0" l="0" r="0" t="0"/>
            <a:stretch/>
          </p:blipFill>
          <p:spPr>
            <a:xfrm>
              <a:off x="5703308" y="2860341"/>
              <a:ext cx="2668557" cy="241398"/>
            </a:xfrm>
            <a:prstGeom prst="rect">
              <a:avLst/>
            </a:prstGeom>
            <a:noFill/>
            <a:ln>
              <a:noFill/>
            </a:ln>
          </p:spPr>
        </p:pic>
        <p:pic>
          <p:nvPicPr>
            <p:cNvPr id="706" name="Google Shape;706;p29"/>
            <p:cNvPicPr preferRelativeResize="0"/>
            <p:nvPr/>
          </p:nvPicPr>
          <p:blipFill rotWithShape="1">
            <a:blip r:embed="rId7">
              <a:alphaModFix/>
            </a:blip>
            <a:srcRect b="0" l="0" r="0" t="0"/>
            <a:stretch/>
          </p:blipFill>
          <p:spPr>
            <a:xfrm>
              <a:off x="8082516" y="2897759"/>
              <a:ext cx="250200" cy="113634"/>
            </a:xfrm>
            <a:prstGeom prst="rect">
              <a:avLst/>
            </a:prstGeom>
            <a:noFill/>
            <a:ln>
              <a:noFill/>
            </a:ln>
          </p:spPr>
        </p:pic>
      </p:grpSp>
      <p:pic>
        <p:nvPicPr>
          <p:cNvPr id="707" name="Google Shape;707;p29"/>
          <p:cNvPicPr preferRelativeResize="0"/>
          <p:nvPr/>
        </p:nvPicPr>
        <p:blipFill rotWithShape="1">
          <a:blip r:embed="rId8">
            <a:alphaModFix/>
          </a:blip>
          <a:srcRect b="0" l="0" r="0" t="0"/>
          <a:stretch/>
        </p:blipFill>
        <p:spPr>
          <a:xfrm>
            <a:off x="9034751" y="2485027"/>
            <a:ext cx="1480151" cy="765343"/>
          </a:xfrm>
          <a:prstGeom prst="rect">
            <a:avLst/>
          </a:prstGeom>
          <a:noFill/>
          <a:ln>
            <a:noFill/>
          </a:ln>
        </p:spPr>
      </p:pic>
      <p:grpSp>
        <p:nvGrpSpPr>
          <p:cNvPr id="708" name="Google Shape;708;p29"/>
          <p:cNvGrpSpPr/>
          <p:nvPr/>
        </p:nvGrpSpPr>
        <p:grpSpPr>
          <a:xfrm>
            <a:off x="-13" y="-1"/>
            <a:ext cx="12192000" cy="6858000"/>
            <a:chOff x="211886" y="237489"/>
            <a:chExt cx="10260330" cy="7127240"/>
          </a:xfrm>
        </p:grpSpPr>
        <p:sp>
          <p:nvSpPr>
            <p:cNvPr id="709" name="Google Shape;709;p29"/>
            <p:cNvSpPr/>
            <p:nvPr/>
          </p:nvSpPr>
          <p:spPr>
            <a:xfrm>
              <a:off x="211886" y="237489"/>
              <a:ext cx="10260330" cy="7127240"/>
            </a:xfrm>
            <a:custGeom>
              <a:rect b="b" l="l" r="r" t="t"/>
              <a:pathLst>
                <a:path extrusionOk="0" h="7127240" w="10260330">
                  <a:moveTo>
                    <a:pt x="10260012" y="0"/>
                  </a:moveTo>
                  <a:lnTo>
                    <a:pt x="0" y="0"/>
                  </a:lnTo>
                  <a:lnTo>
                    <a:pt x="0" y="35560"/>
                  </a:lnTo>
                  <a:lnTo>
                    <a:pt x="0" y="7091680"/>
                  </a:lnTo>
                  <a:lnTo>
                    <a:pt x="0" y="7127240"/>
                  </a:lnTo>
                  <a:lnTo>
                    <a:pt x="10260012" y="7127240"/>
                  </a:lnTo>
                  <a:lnTo>
                    <a:pt x="10260012" y="7091693"/>
                  </a:lnTo>
                  <a:lnTo>
                    <a:pt x="10260012" y="35687"/>
                  </a:lnTo>
                  <a:lnTo>
                    <a:pt x="10224021" y="35687"/>
                  </a:lnTo>
                  <a:lnTo>
                    <a:pt x="10224021" y="7091680"/>
                  </a:lnTo>
                  <a:lnTo>
                    <a:pt x="36004" y="7091680"/>
                  </a:lnTo>
                  <a:lnTo>
                    <a:pt x="36004" y="35560"/>
                  </a:lnTo>
                  <a:lnTo>
                    <a:pt x="10260012" y="35560"/>
                  </a:lnTo>
                  <a:lnTo>
                    <a:pt x="10260012" y="0"/>
                  </a:lnTo>
                  <a:close/>
                </a:path>
              </a:pathLst>
            </a:custGeom>
            <a:solidFill>
              <a:srgbClr val="7B6444">
                <a:alpha val="7490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10" name="Google Shape;710;p29"/>
            <p:cNvSpPr/>
            <p:nvPr/>
          </p:nvSpPr>
          <p:spPr>
            <a:xfrm>
              <a:off x="282794" y="307563"/>
              <a:ext cx="10117455" cy="6984365"/>
            </a:xfrm>
            <a:custGeom>
              <a:rect b="b" l="l" r="r" t="t"/>
              <a:pathLst>
                <a:path extrusionOk="0" h="6984365" w="10117455">
                  <a:moveTo>
                    <a:pt x="0" y="0"/>
                  </a:moveTo>
                  <a:lnTo>
                    <a:pt x="10117405" y="0"/>
                  </a:lnTo>
                </a:path>
                <a:path extrusionOk="0" h="6984365" w="10117455">
                  <a:moveTo>
                    <a:pt x="10117405" y="0"/>
                  </a:moveTo>
                  <a:lnTo>
                    <a:pt x="10117405" y="6983996"/>
                  </a:lnTo>
                </a:path>
                <a:path extrusionOk="0" h="6984365" w="10117455">
                  <a:moveTo>
                    <a:pt x="10117405" y="6983996"/>
                  </a:moveTo>
                  <a:lnTo>
                    <a:pt x="0" y="6983996"/>
                  </a:lnTo>
                </a:path>
                <a:path extrusionOk="0" h="6984365" w="10117455">
                  <a:moveTo>
                    <a:pt x="0" y="6983996"/>
                  </a:moveTo>
                  <a:lnTo>
                    <a:pt x="0"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grpSp>
      <p:sp>
        <p:nvSpPr>
          <p:cNvPr id="711" name="Google Shape;711;p29"/>
          <p:cNvSpPr txBox="1"/>
          <p:nvPr/>
        </p:nvSpPr>
        <p:spPr>
          <a:xfrm>
            <a:off x="3950287" y="6285113"/>
            <a:ext cx="1315170" cy="179047"/>
          </a:xfrm>
          <a:prstGeom prst="rect">
            <a:avLst/>
          </a:prstGeom>
          <a:noFill/>
          <a:ln>
            <a:noFill/>
          </a:ln>
        </p:spPr>
        <p:txBody>
          <a:bodyPr anchorCtr="0" anchor="t" bIns="0" lIns="0" spcFirstLastPara="1" rIns="0" wrap="square" tIns="11500">
            <a:spAutoFit/>
          </a:bodyPr>
          <a:lstStyle/>
          <a:p>
            <a:pPr indent="0" lvl="0" marL="11516" marR="0" rtl="0" algn="l">
              <a:spcBef>
                <a:spcPts val="0"/>
              </a:spcBef>
              <a:spcAft>
                <a:spcPts val="0"/>
              </a:spcAft>
              <a:buNone/>
            </a:pPr>
            <a:r>
              <a:rPr lang="en-US" sz="1088">
                <a:solidFill>
                  <a:schemeClr val="dk1"/>
                </a:solidFill>
                <a:latin typeface="Tahoma"/>
                <a:ea typeface="Tahoma"/>
                <a:cs typeface="Tahoma"/>
                <a:sym typeface="Tahoma"/>
              </a:rPr>
              <a:t>before reconstruction</a:t>
            </a:r>
            <a:endParaRPr sz="1088">
              <a:solidFill>
                <a:schemeClr val="dk1"/>
              </a:solidFill>
              <a:latin typeface="Tahoma"/>
              <a:ea typeface="Tahoma"/>
              <a:cs typeface="Tahoma"/>
              <a:sym typeface="Tahoma"/>
            </a:endParaRPr>
          </a:p>
        </p:txBody>
      </p:sp>
      <p:sp>
        <p:nvSpPr>
          <p:cNvPr id="712" name="Google Shape;712;p29"/>
          <p:cNvSpPr txBox="1"/>
          <p:nvPr/>
        </p:nvSpPr>
        <p:spPr>
          <a:xfrm>
            <a:off x="4239636" y="2886497"/>
            <a:ext cx="2796175" cy="1105454"/>
          </a:xfrm>
          <a:prstGeom prst="rect">
            <a:avLst/>
          </a:prstGeom>
          <a:noFill/>
          <a:ln>
            <a:noFill/>
          </a:ln>
        </p:spPr>
        <p:txBody>
          <a:bodyPr anchorCtr="0" anchor="t" bIns="0" lIns="0" spcFirstLastPara="1" rIns="0" wrap="square" tIns="11500">
            <a:spAutoFit/>
          </a:bodyPr>
          <a:lstStyle/>
          <a:p>
            <a:pPr indent="0" lvl="0" marL="1547223" marR="0" rtl="0" algn="l">
              <a:spcBef>
                <a:spcPts val="0"/>
              </a:spcBef>
              <a:spcAft>
                <a:spcPts val="0"/>
              </a:spcAft>
              <a:buNone/>
            </a:pPr>
            <a:r>
              <a:rPr lang="en-US" sz="1088">
                <a:solidFill>
                  <a:schemeClr val="dk1"/>
                </a:solidFill>
                <a:latin typeface="Tahoma"/>
                <a:ea typeface="Tahoma"/>
                <a:cs typeface="Tahoma"/>
                <a:sym typeface="Tahoma"/>
              </a:rPr>
              <a:t>after reconstruction</a:t>
            </a:r>
            <a:endParaRPr sz="1088">
              <a:solidFill>
                <a:schemeClr val="dk1"/>
              </a:solidFill>
              <a:latin typeface="Tahoma"/>
              <a:ea typeface="Tahoma"/>
              <a:cs typeface="Tahoma"/>
              <a:sym typeface="Tahoma"/>
            </a:endParaRPr>
          </a:p>
          <a:p>
            <a:pPr indent="0" lvl="0" marL="0" marR="0" rtl="0" algn="l">
              <a:lnSpc>
                <a:spcPct val="100000"/>
              </a:lnSpc>
              <a:spcBef>
                <a:spcPts val="0"/>
              </a:spcBef>
              <a:spcAft>
                <a:spcPts val="0"/>
              </a:spcAft>
              <a:buNone/>
            </a:pPr>
            <a:r>
              <a:t/>
            </a:r>
            <a:endParaRPr sz="1088">
              <a:solidFill>
                <a:schemeClr val="dk1"/>
              </a:solidFill>
              <a:latin typeface="Tahoma"/>
              <a:ea typeface="Tahoma"/>
              <a:cs typeface="Tahoma"/>
              <a:sym typeface="Tahoma"/>
            </a:endParaRPr>
          </a:p>
          <a:p>
            <a:pPr indent="0" lvl="0" marL="0" marR="0" rtl="0" algn="l">
              <a:spcBef>
                <a:spcPts val="833"/>
              </a:spcBef>
              <a:spcAft>
                <a:spcPts val="0"/>
              </a:spcAft>
              <a:buNone/>
            </a:pPr>
            <a:r>
              <a:t/>
            </a:r>
            <a:endParaRPr sz="1088">
              <a:solidFill>
                <a:schemeClr val="dk1"/>
              </a:solidFill>
              <a:latin typeface="Tahoma"/>
              <a:ea typeface="Tahoma"/>
              <a:cs typeface="Tahoma"/>
              <a:sym typeface="Tahoma"/>
            </a:endParaRPr>
          </a:p>
          <a:p>
            <a:pPr indent="0" lvl="0" marL="11516" marR="1530524" rtl="0" algn="ctr">
              <a:lnSpc>
                <a:spcPct val="73000"/>
              </a:lnSpc>
              <a:spcBef>
                <a:spcPts val="0"/>
              </a:spcBef>
              <a:spcAft>
                <a:spcPts val="0"/>
              </a:spcAft>
              <a:buNone/>
            </a:pPr>
            <a:r>
              <a:rPr lang="en-US" sz="1451">
                <a:solidFill>
                  <a:schemeClr val="dk1"/>
                </a:solidFill>
                <a:latin typeface="Tahoma"/>
                <a:ea typeface="Tahoma"/>
                <a:cs typeface="Tahoma"/>
                <a:sym typeface="Tahoma"/>
              </a:rPr>
              <a:t>Veteran Center Facade Variations</a:t>
            </a:r>
            <a:endParaRPr sz="1451">
              <a:solidFill>
                <a:schemeClr val="dk1"/>
              </a:solidFill>
              <a:latin typeface="Tahoma"/>
              <a:ea typeface="Tahoma"/>
              <a:cs typeface="Tahoma"/>
              <a:sym typeface="Tahoma"/>
            </a:endParaRPr>
          </a:p>
        </p:txBody>
      </p:sp>
      <p:pic>
        <p:nvPicPr>
          <p:cNvPr id="713" name="Google Shape;713;p29"/>
          <p:cNvPicPr preferRelativeResize="0"/>
          <p:nvPr/>
        </p:nvPicPr>
        <p:blipFill rotWithShape="1">
          <a:blip r:embed="rId9">
            <a:alphaModFix/>
          </a:blip>
          <a:srcRect b="0" l="0" r="0" t="0"/>
          <a:stretch/>
        </p:blipFill>
        <p:spPr>
          <a:xfrm>
            <a:off x="6368175" y="2903039"/>
            <a:ext cx="2338770" cy="3381767"/>
          </a:xfrm>
          <a:prstGeom prst="rect">
            <a:avLst/>
          </a:prstGeom>
          <a:noFill/>
          <a:ln>
            <a:noFill/>
          </a:ln>
        </p:spPr>
      </p:pic>
      <p:pic>
        <p:nvPicPr>
          <p:cNvPr id="714" name="Google Shape;714;p29"/>
          <p:cNvPicPr preferRelativeResize="0"/>
          <p:nvPr/>
        </p:nvPicPr>
        <p:blipFill rotWithShape="1">
          <a:blip r:embed="rId10">
            <a:alphaModFix/>
          </a:blip>
          <a:srcRect b="0" l="0" r="0" t="0"/>
          <a:stretch/>
        </p:blipFill>
        <p:spPr>
          <a:xfrm>
            <a:off x="8796076" y="2903039"/>
            <a:ext cx="2297874" cy="3382086"/>
          </a:xfrm>
          <a:prstGeom prst="rect">
            <a:avLst/>
          </a:prstGeom>
          <a:noFill/>
          <a:ln>
            <a:noFill/>
          </a:ln>
        </p:spPr>
      </p:pic>
      <p:pic>
        <p:nvPicPr>
          <p:cNvPr id="715" name="Google Shape;715;p29"/>
          <p:cNvPicPr preferRelativeResize="0"/>
          <p:nvPr/>
        </p:nvPicPr>
        <p:blipFill rotWithShape="1">
          <a:blip r:embed="rId11">
            <a:alphaModFix/>
          </a:blip>
          <a:srcRect b="0" l="0" r="0" t="0"/>
          <a:stretch/>
        </p:blipFill>
        <p:spPr>
          <a:xfrm>
            <a:off x="9663715" y="991971"/>
            <a:ext cx="1418355" cy="867642"/>
          </a:xfrm>
          <a:prstGeom prst="rect">
            <a:avLst/>
          </a:prstGeom>
          <a:noFill/>
          <a:ln>
            <a:noFill/>
          </a:ln>
        </p:spPr>
      </p:pic>
      <p:pic>
        <p:nvPicPr>
          <p:cNvPr id="716" name="Google Shape;716;p29"/>
          <p:cNvPicPr preferRelativeResize="0"/>
          <p:nvPr/>
        </p:nvPicPr>
        <p:blipFill rotWithShape="1">
          <a:blip r:embed="rId12">
            <a:alphaModFix/>
          </a:blip>
          <a:srcRect b="0" l="0" r="0" t="0"/>
          <a:stretch/>
        </p:blipFill>
        <p:spPr>
          <a:xfrm>
            <a:off x="9654497" y="-50625"/>
            <a:ext cx="1427574" cy="904171"/>
          </a:xfrm>
          <a:prstGeom prst="rect">
            <a:avLst/>
          </a:prstGeom>
          <a:noFill/>
          <a:ln>
            <a:noFill/>
          </a:ln>
        </p:spPr>
      </p:pic>
      <p:pic>
        <p:nvPicPr>
          <p:cNvPr id="717" name="Google Shape;717;p29"/>
          <p:cNvPicPr preferRelativeResize="0"/>
          <p:nvPr/>
        </p:nvPicPr>
        <p:blipFill rotWithShape="1">
          <a:blip r:embed="rId9">
            <a:alphaModFix/>
          </a:blip>
          <a:srcRect b="0" l="0" r="0" t="0"/>
          <a:stretch/>
        </p:blipFill>
        <p:spPr>
          <a:xfrm>
            <a:off x="5773881" y="3241891"/>
            <a:ext cx="2352225" cy="3115361"/>
          </a:xfrm>
          <a:prstGeom prst="rect">
            <a:avLst/>
          </a:prstGeom>
          <a:noFill/>
          <a:ln>
            <a:noFill/>
          </a:ln>
        </p:spPr>
      </p:pic>
      <p:pic>
        <p:nvPicPr>
          <p:cNvPr id="718" name="Google Shape;718;p29"/>
          <p:cNvPicPr preferRelativeResize="0"/>
          <p:nvPr/>
        </p:nvPicPr>
        <p:blipFill rotWithShape="1">
          <a:blip r:embed="rId10">
            <a:alphaModFix/>
          </a:blip>
          <a:srcRect b="0" l="0" r="0" t="0"/>
          <a:stretch/>
        </p:blipFill>
        <p:spPr>
          <a:xfrm>
            <a:off x="8215748" y="3241891"/>
            <a:ext cx="2311093" cy="3115656"/>
          </a:xfrm>
          <a:prstGeom prst="rect">
            <a:avLst/>
          </a:prstGeom>
          <a:noFill/>
          <a:ln>
            <a:noFill/>
          </a:ln>
        </p:spPr>
      </p:pic>
      <p:pic>
        <p:nvPicPr>
          <p:cNvPr id="719" name="Google Shape;719;p29"/>
          <p:cNvPicPr preferRelativeResize="0"/>
          <p:nvPr/>
        </p:nvPicPr>
        <p:blipFill rotWithShape="1">
          <a:blip r:embed="rId11">
            <a:alphaModFix/>
          </a:blip>
          <a:srcRect b="0" l="0" r="0" t="0"/>
          <a:stretch/>
        </p:blipFill>
        <p:spPr>
          <a:xfrm>
            <a:off x="9088378" y="1481371"/>
            <a:ext cx="1426514" cy="799292"/>
          </a:xfrm>
          <a:prstGeom prst="rect">
            <a:avLst/>
          </a:prstGeom>
          <a:noFill/>
          <a:ln>
            <a:noFill/>
          </a:ln>
        </p:spPr>
      </p:pic>
      <p:pic>
        <p:nvPicPr>
          <p:cNvPr id="720" name="Google Shape;720;p29"/>
          <p:cNvPicPr preferRelativeResize="0"/>
          <p:nvPr/>
        </p:nvPicPr>
        <p:blipFill rotWithShape="1">
          <a:blip r:embed="rId12">
            <a:alphaModFix/>
          </a:blip>
          <a:srcRect b="0" l="0" r="0" t="0"/>
          <a:stretch/>
        </p:blipFill>
        <p:spPr>
          <a:xfrm>
            <a:off x="9079107" y="520907"/>
            <a:ext cx="1435786" cy="83294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pic>
        <p:nvPicPr>
          <p:cNvPr id="725" name="Google Shape;725;p30"/>
          <p:cNvPicPr preferRelativeResize="0"/>
          <p:nvPr/>
        </p:nvPicPr>
        <p:blipFill rotWithShape="1">
          <a:blip r:embed="rId3">
            <a:alphaModFix/>
          </a:blip>
          <a:srcRect b="0" l="0" r="0" t="0"/>
          <a:stretch/>
        </p:blipFill>
        <p:spPr>
          <a:xfrm>
            <a:off x="6853750" y="3784548"/>
            <a:ext cx="2081274" cy="1003575"/>
          </a:xfrm>
          <a:prstGeom prst="rect">
            <a:avLst/>
          </a:prstGeom>
          <a:noFill/>
          <a:ln>
            <a:noFill/>
          </a:ln>
        </p:spPr>
      </p:pic>
      <p:pic>
        <p:nvPicPr>
          <p:cNvPr id="726" name="Google Shape;726;p30"/>
          <p:cNvPicPr preferRelativeResize="0"/>
          <p:nvPr/>
        </p:nvPicPr>
        <p:blipFill rotWithShape="1">
          <a:blip r:embed="rId4">
            <a:alphaModFix/>
          </a:blip>
          <a:srcRect b="0" l="0" r="0" t="0"/>
          <a:stretch/>
        </p:blipFill>
        <p:spPr>
          <a:xfrm>
            <a:off x="4763528" y="5465716"/>
            <a:ext cx="1814993" cy="1069890"/>
          </a:xfrm>
          <a:prstGeom prst="rect">
            <a:avLst/>
          </a:prstGeom>
          <a:noFill/>
          <a:ln>
            <a:noFill/>
          </a:ln>
        </p:spPr>
      </p:pic>
      <p:grpSp>
        <p:nvGrpSpPr>
          <p:cNvPr id="727" name="Google Shape;727;p30"/>
          <p:cNvGrpSpPr/>
          <p:nvPr/>
        </p:nvGrpSpPr>
        <p:grpSpPr>
          <a:xfrm>
            <a:off x="1693582" y="832134"/>
            <a:ext cx="4862608" cy="4296663"/>
            <a:chOff x="491807" y="917655"/>
            <a:chExt cx="5362377" cy="4738264"/>
          </a:xfrm>
        </p:grpSpPr>
        <p:pic>
          <p:nvPicPr>
            <p:cNvPr id="728" name="Google Shape;728;p30"/>
            <p:cNvPicPr preferRelativeResize="0"/>
            <p:nvPr/>
          </p:nvPicPr>
          <p:blipFill rotWithShape="1">
            <a:blip r:embed="rId5">
              <a:alphaModFix/>
            </a:blip>
            <a:srcRect b="0" l="0" r="0" t="0"/>
            <a:stretch/>
          </p:blipFill>
          <p:spPr>
            <a:xfrm>
              <a:off x="1307284" y="917655"/>
              <a:ext cx="4546900" cy="4737736"/>
            </a:xfrm>
            <a:prstGeom prst="rect">
              <a:avLst/>
            </a:prstGeom>
            <a:noFill/>
            <a:ln>
              <a:noFill/>
            </a:ln>
          </p:spPr>
        </p:pic>
        <p:pic>
          <p:nvPicPr>
            <p:cNvPr id="729" name="Google Shape;729;p30"/>
            <p:cNvPicPr preferRelativeResize="0"/>
            <p:nvPr/>
          </p:nvPicPr>
          <p:blipFill rotWithShape="1">
            <a:blip r:embed="rId6">
              <a:alphaModFix/>
            </a:blip>
            <a:srcRect b="0" l="0" r="0" t="0"/>
            <a:stretch/>
          </p:blipFill>
          <p:spPr>
            <a:xfrm>
              <a:off x="491807" y="917655"/>
              <a:ext cx="4405164" cy="4737736"/>
            </a:xfrm>
            <a:prstGeom prst="rect">
              <a:avLst/>
            </a:prstGeom>
            <a:noFill/>
            <a:ln>
              <a:noFill/>
            </a:ln>
          </p:spPr>
        </p:pic>
        <p:sp>
          <p:nvSpPr>
            <p:cNvPr id="730" name="Google Shape;730;p30"/>
            <p:cNvSpPr/>
            <p:nvPr/>
          </p:nvSpPr>
          <p:spPr>
            <a:xfrm>
              <a:off x="2067979" y="2119604"/>
              <a:ext cx="3404235" cy="3536315"/>
            </a:xfrm>
            <a:custGeom>
              <a:rect b="b" l="l" r="r" t="t"/>
              <a:pathLst>
                <a:path extrusionOk="0" h="3536315" w="3404235">
                  <a:moveTo>
                    <a:pt x="3404057" y="3087052"/>
                  </a:moveTo>
                  <a:lnTo>
                    <a:pt x="3320504" y="2354669"/>
                  </a:lnTo>
                  <a:lnTo>
                    <a:pt x="3327882" y="2843771"/>
                  </a:lnTo>
                  <a:lnTo>
                    <a:pt x="3278746" y="2895358"/>
                  </a:lnTo>
                  <a:lnTo>
                    <a:pt x="3175495" y="2971571"/>
                  </a:lnTo>
                  <a:lnTo>
                    <a:pt x="1483626" y="2966631"/>
                  </a:lnTo>
                  <a:lnTo>
                    <a:pt x="1487208" y="2974086"/>
                  </a:lnTo>
                  <a:lnTo>
                    <a:pt x="1364145" y="2747759"/>
                  </a:lnTo>
                  <a:lnTo>
                    <a:pt x="1364145" y="2348903"/>
                  </a:lnTo>
                  <a:lnTo>
                    <a:pt x="1600060" y="2348903"/>
                  </a:lnTo>
                  <a:lnTo>
                    <a:pt x="1600923" y="2248611"/>
                  </a:lnTo>
                  <a:lnTo>
                    <a:pt x="1601050" y="2233892"/>
                  </a:lnTo>
                  <a:lnTo>
                    <a:pt x="1603908" y="1902180"/>
                  </a:lnTo>
                  <a:lnTo>
                    <a:pt x="1768576" y="1742452"/>
                  </a:lnTo>
                  <a:lnTo>
                    <a:pt x="2262568" y="1760232"/>
                  </a:lnTo>
                  <a:lnTo>
                    <a:pt x="3026346" y="2859024"/>
                  </a:lnTo>
                  <a:lnTo>
                    <a:pt x="3090900" y="2811576"/>
                  </a:lnTo>
                  <a:lnTo>
                    <a:pt x="2361311" y="1763801"/>
                  </a:lnTo>
                  <a:lnTo>
                    <a:pt x="3066199" y="1789137"/>
                  </a:lnTo>
                  <a:lnTo>
                    <a:pt x="3066719" y="1763801"/>
                  </a:lnTo>
                  <a:lnTo>
                    <a:pt x="3066796" y="1760232"/>
                  </a:lnTo>
                  <a:lnTo>
                    <a:pt x="3067164" y="1742452"/>
                  </a:lnTo>
                  <a:lnTo>
                    <a:pt x="3068650" y="1671167"/>
                  </a:lnTo>
                  <a:lnTo>
                    <a:pt x="2278367" y="1643773"/>
                  </a:lnTo>
                  <a:lnTo>
                    <a:pt x="2276005" y="1640357"/>
                  </a:lnTo>
                  <a:lnTo>
                    <a:pt x="2179701" y="1501025"/>
                  </a:lnTo>
                  <a:lnTo>
                    <a:pt x="2179701" y="1640357"/>
                  </a:lnTo>
                  <a:lnTo>
                    <a:pt x="1934933" y="1631861"/>
                  </a:lnTo>
                  <a:lnTo>
                    <a:pt x="1864410" y="1629410"/>
                  </a:lnTo>
                  <a:lnTo>
                    <a:pt x="2026450" y="1418590"/>
                  </a:lnTo>
                  <a:lnTo>
                    <a:pt x="2179701" y="1640357"/>
                  </a:lnTo>
                  <a:lnTo>
                    <a:pt x="2179701" y="1501025"/>
                  </a:lnTo>
                  <a:lnTo>
                    <a:pt x="2122728" y="1418590"/>
                  </a:lnTo>
                  <a:lnTo>
                    <a:pt x="2077135" y="1352626"/>
                  </a:lnTo>
                  <a:lnTo>
                    <a:pt x="2145157" y="1264107"/>
                  </a:lnTo>
                  <a:lnTo>
                    <a:pt x="2451785" y="865085"/>
                  </a:lnTo>
                  <a:lnTo>
                    <a:pt x="2972816" y="0"/>
                  </a:lnTo>
                  <a:lnTo>
                    <a:pt x="2859773" y="9829"/>
                  </a:lnTo>
                  <a:lnTo>
                    <a:pt x="2368232" y="847877"/>
                  </a:lnTo>
                  <a:lnTo>
                    <a:pt x="2015934" y="1264107"/>
                  </a:lnTo>
                  <a:lnTo>
                    <a:pt x="1962937" y="1187437"/>
                  </a:lnTo>
                  <a:lnTo>
                    <a:pt x="1962937" y="1326730"/>
                  </a:lnTo>
                  <a:lnTo>
                    <a:pt x="1704670" y="1631861"/>
                  </a:lnTo>
                  <a:lnTo>
                    <a:pt x="1585556" y="1631861"/>
                  </a:lnTo>
                  <a:lnTo>
                    <a:pt x="1557286" y="1216215"/>
                  </a:lnTo>
                  <a:lnTo>
                    <a:pt x="1521371" y="687895"/>
                  </a:lnTo>
                  <a:lnTo>
                    <a:pt x="1962937" y="1326730"/>
                  </a:lnTo>
                  <a:lnTo>
                    <a:pt x="1962937" y="1187437"/>
                  </a:lnTo>
                  <a:lnTo>
                    <a:pt x="1617649" y="687895"/>
                  </a:lnTo>
                  <a:lnTo>
                    <a:pt x="1510868" y="533412"/>
                  </a:lnTo>
                  <a:lnTo>
                    <a:pt x="1502752" y="414007"/>
                  </a:lnTo>
                  <a:lnTo>
                    <a:pt x="1485087" y="154241"/>
                  </a:lnTo>
                  <a:lnTo>
                    <a:pt x="1217168" y="372910"/>
                  </a:lnTo>
                  <a:lnTo>
                    <a:pt x="1215491" y="414007"/>
                  </a:lnTo>
                  <a:lnTo>
                    <a:pt x="1033767" y="405371"/>
                  </a:lnTo>
                  <a:lnTo>
                    <a:pt x="1033767" y="689686"/>
                  </a:lnTo>
                  <a:lnTo>
                    <a:pt x="1367383" y="689686"/>
                  </a:lnTo>
                  <a:lnTo>
                    <a:pt x="1407820" y="1074864"/>
                  </a:lnTo>
                  <a:lnTo>
                    <a:pt x="255143" y="1074864"/>
                  </a:lnTo>
                  <a:lnTo>
                    <a:pt x="255143" y="1286370"/>
                  </a:lnTo>
                  <a:lnTo>
                    <a:pt x="1033767" y="1286370"/>
                  </a:lnTo>
                  <a:lnTo>
                    <a:pt x="1033767" y="1216215"/>
                  </a:lnTo>
                  <a:lnTo>
                    <a:pt x="1101001" y="1217879"/>
                  </a:lnTo>
                  <a:lnTo>
                    <a:pt x="1167066" y="1230541"/>
                  </a:lnTo>
                  <a:lnTo>
                    <a:pt x="1230147" y="1253858"/>
                  </a:lnTo>
                  <a:lnTo>
                    <a:pt x="1288567" y="1287195"/>
                  </a:lnTo>
                  <a:lnTo>
                    <a:pt x="1340726" y="1329651"/>
                  </a:lnTo>
                  <a:lnTo>
                    <a:pt x="1385227" y="1380083"/>
                  </a:lnTo>
                  <a:lnTo>
                    <a:pt x="1420863" y="1437132"/>
                  </a:lnTo>
                  <a:lnTo>
                    <a:pt x="1446669" y="1499235"/>
                  </a:lnTo>
                  <a:lnTo>
                    <a:pt x="1461947" y="1564754"/>
                  </a:lnTo>
                  <a:lnTo>
                    <a:pt x="1466278" y="1631861"/>
                  </a:lnTo>
                  <a:lnTo>
                    <a:pt x="1465097" y="1702130"/>
                  </a:lnTo>
                  <a:lnTo>
                    <a:pt x="1453857" y="1771472"/>
                  </a:lnTo>
                  <a:lnTo>
                    <a:pt x="1432775" y="1838502"/>
                  </a:lnTo>
                  <a:lnTo>
                    <a:pt x="1402295" y="1901825"/>
                  </a:lnTo>
                  <a:lnTo>
                    <a:pt x="1363052" y="1960105"/>
                  </a:lnTo>
                  <a:lnTo>
                    <a:pt x="1315847" y="2012162"/>
                  </a:lnTo>
                  <a:lnTo>
                    <a:pt x="1261656" y="2056917"/>
                  </a:lnTo>
                  <a:lnTo>
                    <a:pt x="1201623" y="2093417"/>
                  </a:lnTo>
                  <a:lnTo>
                    <a:pt x="1136967" y="2120925"/>
                  </a:lnTo>
                  <a:lnTo>
                    <a:pt x="1169504" y="2233892"/>
                  </a:lnTo>
                  <a:lnTo>
                    <a:pt x="1098105" y="2245779"/>
                  </a:lnTo>
                  <a:lnTo>
                    <a:pt x="14401" y="2239645"/>
                  </a:lnTo>
                  <a:lnTo>
                    <a:pt x="14274" y="2248611"/>
                  </a:lnTo>
                  <a:lnTo>
                    <a:pt x="0" y="3269030"/>
                  </a:lnTo>
                  <a:lnTo>
                    <a:pt x="296557" y="3269030"/>
                  </a:lnTo>
                  <a:lnTo>
                    <a:pt x="1364145" y="3200095"/>
                  </a:lnTo>
                  <a:lnTo>
                    <a:pt x="1593723" y="3195231"/>
                  </a:lnTo>
                  <a:lnTo>
                    <a:pt x="3091942" y="3087052"/>
                  </a:lnTo>
                  <a:lnTo>
                    <a:pt x="3170593" y="3126371"/>
                  </a:lnTo>
                  <a:lnTo>
                    <a:pt x="3219526" y="3535794"/>
                  </a:lnTo>
                  <a:lnTo>
                    <a:pt x="3277984" y="3535794"/>
                  </a:lnTo>
                  <a:lnTo>
                    <a:pt x="3404057" y="3087052"/>
                  </a:lnTo>
                  <a:close/>
                </a:path>
              </a:pathLst>
            </a:custGeom>
            <a:solidFill>
              <a:srgbClr val="696969">
                <a:alpha val="7490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731" name="Google Shape;731;p30"/>
            <p:cNvPicPr preferRelativeResize="0"/>
            <p:nvPr/>
          </p:nvPicPr>
          <p:blipFill rotWithShape="1">
            <a:blip r:embed="rId7">
              <a:alphaModFix/>
            </a:blip>
            <a:srcRect b="0" l="0" r="0" t="0"/>
            <a:stretch/>
          </p:blipFill>
          <p:spPr>
            <a:xfrm>
              <a:off x="2082387" y="3335948"/>
              <a:ext cx="1451882" cy="1032261"/>
            </a:xfrm>
            <a:prstGeom prst="rect">
              <a:avLst/>
            </a:prstGeom>
            <a:noFill/>
            <a:ln>
              <a:noFill/>
            </a:ln>
          </p:spPr>
        </p:pic>
        <p:sp>
          <p:nvSpPr>
            <p:cNvPr id="732" name="Google Shape;732;p30"/>
            <p:cNvSpPr/>
            <p:nvPr/>
          </p:nvSpPr>
          <p:spPr>
            <a:xfrm>
              <a:off x="2082387" y="3335948"/>
              <a:ext cx="1452245" cy="1032510"/>
            </a:xfrm>
            <a:custGeom>
              <a:rect b="b" l="l" r="r" t="t"/>
              <a:pathLst>
                <a:path extrusionOk="0" h="1032510" w="1452245">
                  <a:moveTo>
                    <a:pt x="6631" y="640185"/>
                  </a:moveTo>
                  <a:lnTo>
                    <a:pt x="0" y="1023297"/>
                  </a:lnTo>
                </a:path>
                <a:path extrusionOk="0" h="1032510" w="1452245">
                  <a:moveTo>
                    <a:pt x="0" y="1023297"/>
                  </a:moveTo>
                  <a:lnTo>
                    <a:pt x="1066624" y="1032261"/>
                  </a:lnTo>
                </a:path>
                <a:path extrusionOk="0" h="1032510" w="1452245">
                  <a:moveTo>
                    <a:pt x="1066624" y="1032261"/>
                  </a:moveTo>
                  <a:lnTo>
                    <a:pt x="1155101" y="1017537"/>
                  </a:lnTo>
                </a:path>
                <a:path extrusionOk="0" h="1032510" w="1452245">
                  <a:moveTo>
                    <a:pt x="1155101" y="1017537"/>
                  </a:moveTo>
                  <a:lnTo>
                    <a:pt x="1122560" y="904569"/>
                  </a:lnTo>
                </a:path>
                <a:path extrusionOk="0" h="1032510" w="1452245">
                  <a:moveTo>
                    <a:pt x="1122560" y="904569"/>
                  </a:moveTo>
                  <a:lnTo>
                    <a:pt x="1187217" y="877065"/>
                  </a:lnTo>
                </a:path>
                <a:path extrusionOk="0" h="1032510" w="1452245">
                  <a:moveTo>
                    <a:pt x="1187217" y="877065"/>
                  </a:moveTo>
                  <a:lnTo>
                    <a:pt x="1247257" y="840561"/>
                  </a:lnTo>
                </a:path>
                <a:path extrusionOk="0" h="1032510" w="1452245">
                  <a:moveTo>
                    <a:pt x="1247257" y="840561"/>
                  </a:moveTo>
                  <a:lnTo>
                    <a:pt x="1301441" y="795813"/>
                  </a:lnTo>
                </a:path>
                <a:path extrusionOk="0" h="1032510" w="1452245">
                  <a:moveTo>
                    <a:pt x="1301441" y="795813"/>
                  </a:moveTo>
                  <a:lnTo>
                    <a:pt x="1348644" y="743757"/>
                  </a:lnTo>
                </a:path>
                <a:path extrusionOk="0" h="1032510" w="1452245">
                  <a:moveTo>
                    <a:pt x="1348644" y="743757"/>
                  </a:moveTo>
                  <a:lnTo>
                    <a:pt x="1387892" y="685473"/>
                  </a:lnTo>
                </a:path>
                <a:path extrusionOk="0" h="1032510" w="1452245">
                  <a:moveTo>
                    <a:pt x="1387892" y="685473"/>
                  </a:moveTo>
                  <a:lnTo>
                    <a:pt x="1418369" y="622149"/>
                  </a:lnTo>
                </a:path>
                <a:path extrusionOk="0" h="1032510" w="1452245">
                  <a:moveTo>
                    <a:pt x="1418369" y="622149"/>
                  </a:moveTo>
                  <a:lnTo>
                    <a:pt x="1439451" y="555117"/>
                  </a:lnTo>
                </a:path>
                <a:path extrusionOk="0" h="1032510" w="1452245">
                  <a:moveTo>
                    <a:pt x="1439451" y="555117"/>
                  </a:moveTo>
                  <a:lnTo>
                    <a:pt x="1450701" y="485781"/>
                  </a:lnTo>
                </a:path>
                <a:path extrusionOk="0" h="1032510" w="1452245">
                  <a:moveTo>
                    <a:pt x="1450701" y="485781"/>
                  </a:moveTo>
                  <a:lnTo>
                    <a:pt x="1451882" y="415509"/>
                  </a:lnTo>
                </a:path>
                <a:path extrusionOk="0" h="1032510" w="1452245">
                  <a:moveTo>
                    <a:pt x="1451882" y="415509"/>
                  </a:moveTo>
                  <a:lnTo>
                    <a:pt x="1447511" y="348188"/>
                  </a:lnTo>
                </a:path>
                <a:path extrusionOk="0" h="1032510" w="1452245">
                  <a:moveTo>
                    <a:pt x="1447511" y="348188"/>
                  </a:moveTo>
                  <a:lnTo>
                    <a:pt x="1432129" y="282452"/>
                  </a:lnTo>
                </a:path>
                <a:path extrusionOk="0" h="1032510" w="1452245">
                  <a:moveTo>
                    <a:pt x="1432129" y="282452"/>
                  </a:moveTo>
                  <a:lnTo>
                    <a:pt x="1406151" y="220183"/>
                  </a:lnTo>
                </a:path>
                <a:path extrusionOk="0" h="1032510" w="1452245">
                  <a:moveTo>
                    <a:pt x="1406151" y="220183"/>
                  </a:moveTo>
                  <a:lnTo>
                    <a:pt x="1370291" y="163019"/>
                  </a:lnTo>
                </a:path>
                <a:path extrusionOk="0" h="1032510" w="1452245">
                  <a:moveTo>
                    <a:pt x="1370291" y="163019"/>
                  </a:moveTo>
                  <a:lnTo>
                    <a:pt x="1325518" y="112528"/>
                  </a:lnTo>
                </a:path>
                <a:path extrusionOk="0" h="1032510" w="1452245">
                  <a:moveTo>
                    <a:pt x="1325518" y="112528"/>
                  </a:moveTo>
                  <a:lnTo>
                    <a:pt x="1273051" y="70084"/>
                  </a:lnTo>
                </a:path>
                <a:path extrusionOk="0" h="1032510" w="1452245">
                  <a:moveTo>
                    <a:pt x="1273051" y="70084"/>
                  </a:moveTo>
                  <a:lnTo>
                    <a:pt x="1214325" y="36846"/>
                  </a:lnTo>
                </a:path>
                <a:path extrusionOk="0" h="1032510" w="1452245">
                  <a:moveTo>
                    <a:pt x="1214325" y="36846"/>
                  </a:moveTo>
                  <a:lnTo>
                    <a:pt x="1150928" y="13712"/>
                  </a:lnTo>
                </a:path>
                <a:path extrusionOk="0" h="1032510" w="1452245">
                  <a:moveTo>
                    <a:pt x="1150928" y="13712"/>
                  </a:moveTo>
                  <a:lnTo>
                    <a:pt x="1084595" y="1317"/>
                  </a:lnTo>
                </a:path>
                <a:path extrusionOk="0" h="1032510" w="1452245">
                  <a:moveTo>
                    <a:pt x="1084595" y="1317"/>
                  </a:moveTo>
                  <a:lnTo>
                    <a:pt x="1017127" y="0"/>
                  </a:lnTo>
                </a:path>
                <a:path extrusionOk="0" h="1032510" w="1452245">
                  <a:moveTo>
                    <a:pt x="1017127" y="0"/>
                  </a:moveTo>
                  <a:lnTo>
                    <a:pt x="1019366" y="70023"/>
                  </a:lnTo>
                </a:path>
                <a:path extrusionOk="0" h="1032510" w="1452245">
                  <a:moveTo>
                    <a:pt x="1019366" y="70023"/>
                  </a:moveTo>
                  <a:lnTo>
                    <a:pt x="1019366" y="228798"/>
                  </a:lnTo>
                </a:path>
                <a:path extrusionOk="0" h="1032510" w="1452245">
                  <a:moveTo>
                    <a:pt x="1019366" y="228798"/>
                  </a:moveTo>
                  <a:lnTo>
                    <a:pt x="1023686" y="224654"/>
                  </a:lnTo>
                </a:path>
                <a:path extrusionOk="0" h="1032510" w="1452245">
                  <a:moveTo>
                    <a:pt x="1023686" y="224654"/>
                  </a:moveTo>
                  <a:lnTo>
                    <a:pt x="1066246" y="233935"/>
                  </a:lnTo>
                </a:path>
                <a:path extrusionOk="0" h="1032510" w="1452245">
                  <a:moveTo>
                    <a:pt x="1066246" y="233935"/>
                  </a:moveTo>
                  <a:lnTo>
                    <a:pt x="1105277" y="253281"/>
                  </a:lnTo>
                </a:path>
                <a:path extrusionOk="0" h="1032510" w="1452245">
                  <a:moveTo>
                    <a:pt x="1105277" y="253281"/>
                  </a:moveTo>
                  <a:lnTo>
                    <a:pt x="1138433" y="281516"/>
                  </a:lnTo>
                </a:path>
                <a:path extrusionOk="0" h="1032510" w="1452245">
                  <a:moveTo>
                    <a:pt x="1138433" y="281516"/>
                  </a:moveTo>
                  <a:lnTo>
                    <a:pt x="1170649" y="314888"/>
                  </a:lnTo>
                </a:path>
                <a:path extrusionOk="0" h="1032510" w="1452245">
                  <a:moveTo>
                    <a:pt x="1170649" y="314888"/>
                  </a:moveTo>
                  <a:lnTo>
                    <a:pt x="1193754" y="355100"/>
                  </a:lnTo>
                </a:path>
                <a:path extrusionOk="0" h="1032510" w="1452245">
                  <a:moveTo>
                    <a:pt x="1193754" y="355100"/>
                  </a:moveTo>
                  <a:lnTo>
                    <a:pt x="1206351" y="399705"/>
                  </a:lnTo>
                </a:path>
                <a:path extrusionOk="0" h="1032510" w="1452245">
                  <a:moveTo>
                    <a:pt x="1206351" y="399705"/>
                  </a:moveTo>
                  <a:lnTo>
                    <a:pt x="1207675" y="446073"/>
                  </a:lnTo>
                </a:path>
                <a:path extrusionOk="0" h="1032510" w="1452245">
                  <a:moveTo>
                    <a:pt x="1207675" y="446073"/>
                  </a:moveTo>
                  <a:lnTo>
                    <a:pt x="1197646" y="491361"/>
                  </a:lnTo>
                </a:path>
                <a:path extrusionOk="0" h="1032510" w="1452245">
                  <a:moveTo>
                    <a:pt x="1197646" y="491361"/>
                  </a:moveTo>
                  <a:lnTo>
                    <a:pt x="1176874" y="532797"/>
                  </a:lnTo>
                </a:path>
                <a:path extrusionOk="0" h="1032510" w="1452245">
                  <a:moveTo>
                    <a:pt x="1176874" y="532797"/>
                  </a:moveTo>
                  <a:lnTo>
                    <a:pt x="1146612" y="567933"/>
                  </a:lnTo>
                </a:path>
                <a:path extrusionOk="0" h="1032510" w="1452245">
                  <a:moveTo>
                    <a:pt x="1146612" y="567933"/>
                  </a:moveTo>
                  <a:lnTo>
                    <a:pt x="1108690" y="594645"/>
                  </a:lnTo>
                </a:path>
                <a:path extrusionOk="0" h="1032510" w="1452245">
                  <a:moveTo>
                    <a:pt x="1108690" y="594645"/>
                  </a:moveTo>
                  <a:lnTo>
                    <a:pt x="1065403" y="611277"/>
                  </a:lnTo>
                </a:path>
                <a:path extrusionOk="0" h="1032510" w="1452245">
                  <a:moveTo>
                    <a:pt x="1065403" y="611277"/>
                  </a:moveTo>
                  <a:lnTo>
                    <a:pt x="1019366" y="616821"/>
                  </a:lnTo>
                </a:path>
                <a:path extrusionOk="0" h="1032510" w="1452245">
                  <a:moveTo>
                    <a:pt x="1019366" y="616821"/>
                  </a:moveTo>
                  <a:lnTo>
                    <a:pt x="1019366" y="733857"/>
                  </a:lnTo>
                </a:path>
                <a:path extrusionOk="0" h="1032510" w="1452245">
                  <a:moveTo>
                    <a:pt x="1019366" y="733857"/>
                  </a:moveTo>
                  <a:lnTo>
                    <a:pt x="1019366" y="746097"/>
                  </a:lnTo>
                </a:path>
                <a:path extrusionOk="0" h="1032510" w="1452245">
                  <a:moveTo>
                    <a:pt x="1019366" y="746097"/>
                  </a:moveTo>
                  <a:lnTo>
                    <a:pt x="976393" y="746025"/>
                  </a:lnTo>
                </a:path>
                <a:path extrusionOk="0" h="1032510" w="1452245">
                  <a:moveTo>
                    <a:pt x="976393" y="746025"/>
                  </a:moveTo>
                  <a:lnTo>
                    <a:pt x="976393" y="836529"/>
                  </a:lnTo>
                </a:path>
                <a:path extrusionOk="0" h="1032510" w="1452245">
                  <a:moveTo>
                    <a:pt x="976393" y="836529"/>
                  </a:moveTo>
                  <a:lnTo>
                    <a:pt x="804302" y="836529"/>
                  </a:lnTo>
                </a:path>
                <a:path extrusionOk="0" h="1032510" w="1452245">
                  <a:moveTo>
                    <a:pt x="804302" y="836529"/>
                  </a:moveTo>
                  <a:lnTo>
                    <a:pt x="804446" y="745737"/>
                  </a:lnTo>
                </a:path>
                <a:path extrusionOk="0" h="1032510" w="1452245">
                  <a:moveTo>
                    <a:pt x="804446" y="745737"/>
                  </a:moveTo>
                  <a:lnTo>
                    <a:pt x="87112" y="744621"/>
                  </a:lnTo>
                </a:path>
                <a:path extrusionOk="0" h="1032510" w="1452245">
                  <a:moveTo>
                    <a:pt x="87112" y="744621"/>
                  </a:moveTo>
                  <a:lnTo>
                    <a:pt x="88369" y="733857"/>
                  </a:lnTo>
                </a:path>
                <a:path extrusionOk="0" h="1032510" w="1452245">
                  <a:moveTo>
                    <a:pt x="88369" y="733857"/>
                  </a:moveTo>
                  <a:lnTo>
                    <a:pt x="84783" y="733857"/>
                  </a:lnTo>
                </a:path>
                <a:path extrusionOk="0" h="1032510" w="1452245">
                  <a:moveTo>
                    <a:pt x="84783" y="733857"/>
                  </a:moveTo>
                  <a:lnTo>
                    <a:pt x="84783" y="643497"/>
                  </a:lnTo>
                </a:path>
                <a:path extrusionOk="0" h="1032510" w="1452245">
                  <a:moveTo>
                    <a:pt x="84783" y="643497"/>
                  </a:moveTo>
                  <a:lnTo>
                    <a:pt x="6631" y="640185"/>
                  </a:lnTo>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33" name="Google Shape;733;p30"/>
            <p:cNvSpPr/>
            <p:nvPr/>
          </p:nvSpPr>
          <p:spPr>
            <a:xfrm>
              <a:off x="3101754" y="2809282"/>
              <a:ext cx="374650" cy="385445"/>
            </a:xfrm>
            <a:custGeom>
              <a:rect b="b" l="l" r="r" t="t"/>
              <a:pathLst>
                <a:path extrusionOk="0" h="385444" w="374650">
                  <a:moveTo>
                    <a:pt x="374047" y="385186"/>
                  </a:moveTo>
                  <a:lnTo>
                    <a:pt x="0" y="385186"/>
                  </a:lnTo>
                  <a:lnTo>
                    <a:pt x="0" y="0"/>
                  </a:lnTo>
                  <a:lnTo>
                    <a:pt x="333612" y="0"/>
                  </a:lnTo>
                  <a:lnTo>
                    <a:pt x="374047" y="385186"/>
                  </a:lnTo>
                  <a:close/>
                </a:path>
              </a:pathLst>
            </a:custGeom>
            <a:solidFill>
              <a:srgbClr val="67B352">
                <a:alpha val="7490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34" name="Google Shape;734;p30"/>
            <p:cNvSpPr/>
            <p:nvPr/>
          </p:nvSpPr>
          <p:spPr>
            <a:xfrm>
              <a:off x="3101754" y="2809282"/>
              <a:ext cx="374650" cy="385445"/>
            </a:xfrm>
            <a:custGeom>
              <a:rect b="b" l="l" r="r" t="t"/>
              <a:pathLst>
                <a:path extrusionOk="0" h="385444" w="374650">
                  <a:moveTo>
                    <a:pt x="333612" y="0"/>
                  </a:moveTo>
                  <a:lnTo>
                    <a:pt x="0" y="0"/>
                  </a:lnTo>
                </a:path>
                <a:path extrusionOk="0" h="385444" w="374650">
                  <a:moveTo>
                    <a:pt x="0" y="0"/>
                  </a:moveTo>
                  <a:lnTo>
                    <a:pt x="0" y="385186"/>
                  </a:lnTo>
                </a:path>
                <a:path extrusionOk="0" h="385444" w="374650">
                  <a:moveTo>
                    <a:pt x="0" y="385186"/>
                  </a:moveTo>
                  <a:lnTo>
                    <a:pt x="374047" y="385186"/>
                  </a:lnTo>
                </a:path>
                <a:path extrusionOk="0" h="385444" w="374650">
                  <a:moveTo>
                    <a:pt x="374047" y="385186"/>
                  </a:moveTo>
                  <a:lnTo>
                    <a:pt x="333612" y="0"/>
                  </a:lnTo>
                </a:path>
              </a:pathLst>
            </a:custGeom>
            <a:noFill/>
            <a:ln cap="flat" cmpd="sng" w="14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35" name="Google Shape;735;p30"/>
            <p:cNvSpPr/>
            <p:nvPr/>
          </p:nvSpPr>
          <p:spPr>
            <a:xfrm>
              <a:off x="2374048" y="2809282"/>
              <a:ext cx="727710" cy="385445"/>
            </a:xfrm>
            <a:custGeom>
              <a:rect b="b" l="l" r="r" t="t"/>
              <a:pathLst>
                <a:path extrusionOk="0" h="385444" w="727710">
                  <a:moveTo>
                    <a:pt x="727705" y="385186"/>
                  </a:moveTo>
                  <a:lnTo>
                    <a:pt x="12502" y="385186"/>
                  </a:lnTo>
                  <a:lnTo>
                    <a:pt x="0" y="0"/>
                  </a:lnTo>
                  <a:lnTo>
                    <a:pt x="727705" y="0"/>
                  </a:lnTo>
                  <a:lnTo>
                    <a:pt x="727705" y="385186"/>
                  </a:lnTo>
                  <a:close/>
                </a:path>
              </a:pathLst>
            </a:custGeom>
            <a:solidFill>
              <a:srgbClr val="A146C8">
                <a:alpha val="7490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36" name="Google Shape;736;p30"/>
            <p:cNvSpPr/>
            <p:nvPr/>
          </p:nvSpPr>
          <p:spPr>
            <a:xfrm>
              <a:off x="2374048" y="2809282"/>
              <a:ext cx="727710" cy="385445"/>
            </a:xfrm>
            <a:custGeom>
              <a:rect b="b" l="l" r="r" t="t"/>
              <a:pathLst>
                <a:path extrusionOk="0" h="385444" w="727710">
                  <a:moveTo>
                    <a:pt x="727705" y="385186"/>
                  </a:moveTo>
                  <a:lnTo>
                    <a:pt x="727705" y="353052"/>
                  </a:lnTo>
                </a:path>
                <a:path extrusionOk="0" h="385444" w="727710">
                  <a:moveTo>
                    <a:pt x="727705" y="313812"/>
                  </a:moveTo>
                  <a:lnTo>
                    <a:pt x="727705" y="212213"/>
                  </a:lnTo>
                </a:path>
                <a:path extrusionOk="0" h="385444" w="727710">
                  <a:moveTo>
                    <a:pt x="727705" y="172973"/>
                  </a:moveTo>
                  <a:lnTo>
                    <a:pt x="727705" y="71373"/>
                  </a:lnTo>
                </a:path>
                <a:path extrusionOk="0" h="385444" w="727710">
                  <a:moveTo>
                    <a:pt x="727705" y="32133"/>
                  </a:moveTo>
                  <a:lnTo>
                    <a:pt x="727705" y="0"/>
                  </a:lnTo>
                </a:path>
                <a:path extrusionOk="0" h="385444" w="727710">
                  <a:moveTo>
                    <a:pt x="727705" y="0"/>
                  </a:moveTo>
                  <a:lnTo>
                    <a:pt x="665151" y="0"/>
                  </a:lnTo>
                </a:path>
                <a:path extrusionOk="0" h="385444" w="727710">
                  <a:moveTo>
                    <a:pt x="625911" y="0"/>
                  </a:moveTo>
                  <a:lnTo>
                    <a:pt x="524312" y="0"/>
                  </a:lnTo>
                </a:path>
                <a:path extrusionOk="0" h="385444" w="727710">
                  <a:moveTo>
                    <a:pt x="485071" y="0"/>
                  </a:moveTo>
                  <a:lnTo>
                    <a:pt x="383472" y="0"/>
                  </a:lnTo>
                </a:path>
                <a:path extrusionOk="0" h="385444" w="727710">
                  <a:moveTo>
                    <a:pt x="344232" y="0"/>
                  </a:moveTo>
                  <a:lnTo>
                    <a:pt x="242633" y="0"/>
                  </a:lnTo>
                </a:path>
                <a:path extrusionOk="0" h="385444" w="727710">
                  <a:moveTo>
                    <a:pt x="203393" y="0"/>
                  </a:moveTo>
                  <a:lnTo>
                    <a:pt x="101790" y="0"/>
                  </a:lnTo>
                </a:path>
                <a:path extrusionOk="0" h="385444" w="727710">
                  <a:moveTo>
                    <a:pt x="62550" y="0"/>
                  </a:moveTo>
                  <a:lnTo>
                    <a:pt x="0" y="0"/>
                  </a:lnTo>
                </a:path>
                <a:path extrusionOk="0" h="385444" w="727710">
                  <a:moveTo>
                    <a:pt x="0" y="0"/>
                  </a:moveTo>
                  <a:lnTo>
                    <a:pt x="1044" y="32216"/>
                  </a:lnTo>
                </a:path>
                <a:path extrusionOk="0" h="385444" w="727710">
                  <a:moveTo>
                    <a:pt x="2318" y="71438"/>
                  </a:moveTo>
                  <a:lnTo>
                    <a:pt x="5616" y="172983"/>
                  </a:lnTo>
                </a:path>
                <a:path extrusionOk="0" h="385444" w="727710">
                  <a:moveTo>
                    <a:pt x="6886" y="212202"/>
                  </a:moveTo>
                  <a:lnTo>
                    <a:pt x="10184" y="313751"/>
                  </a:lnTo>
                </a:path>
                <a:path extrusionOk="0" h="385444" w="727710">
                  <a:moveTo>
                    <a:pt x="11455" y="352969"/>
                  </a:moveTo>
                  <a:lnTo>
                    <a:pt x="12502" y="385186"/>
                  </a:lnTo>
                </a:path>
                <a:path extrusionOk="0" h="385444" w="727710">
                  <a:moveTo>
                    <a:pt x="12502" y="385186"/>
                  </a:moveTo>
                  <a:lnTo>
                    <a:pt x="68803" y="385186"/>
                  </a:lnTo>
                </a:path>
                <a:path extrusionOk="0" h="385444" w="727710">
                  <a:moveTo>
                    <a:pt x="108043" y="385186"/>
                  </a:moveTo>
                  <a:lnTo>
                    <a:pt x="209642" y="385186"/>
                  </a:lnTo>
                </a:path>
                <a:path extrusionOk="0" h="385444" w="727710">
                  <a:moveTo>
                    <a:pt x="248882" y="385186"/>
                  </a:moveTo>
                  <a:lnTo>
                    <a:pt x="350482" y="385186"/>
                  </a:lnTo>
                </a:path>
                <a:path extrusionOk="0" h="385444" w="727710">
                  <a:moveTo>
                    <a:pt x="389722" y="385186"/>
                  </a:moveTo>
                  <a:lnTo>
                    <a:pt x="491325" y="385186"/>
                  </a:lnTo>
                </a:path>
                <a:path extrusionOk="0" h="385444" w="727710">
                  <a:moveTo>
                    <a:pt x="530565" y="385186"/>
                  </a:moveTo>
                  <a:lnTo>
                    <a:pt x="632164" y="385186"/>
                  </a:lnTo>
                </a:path>
                <a:path extrusionOk="0" h="385444" w="727710">
                  <a:moveTo>
                    <a:pt x="671404" y="385186"/>
                  </a:moveTo>
                  <a:lnTo>
                    <a:pt x="727705" y="385186"/>
                  </a:lnTo>
                </a:path>
              </a:pathLst>
            </a:custGeom>
            <a:noFill/>
            <a:ln cap="flat" cmpd="sng" w="14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37" name="Google Shape;737;p30"/>
            <p:cNvSpPr/>
            <p:nvPr/>
          </p:nvSpPr>
          <p:spPr>
            <a:xfrm>
              <a:off x="2168463" y="4444314"/>
              <a:ext cx="979169" cy="59055"/>
            </a:xfrm>
            <a:custGeom>
              <a:rect b="b" l="l" r="r" t="t"/>
              <a:pathLst>
                <a:path extrusionOk="0" h="59054" w="979169">
                  <a:moveTo>
                    <a:pt x="933290" y="58788"/>
                  </a:moveTo>
                  <a:lnTo>
                    <a:pt x="0" y="57744"/>
                  </a:lnTo>
                  <a:lnTo>
                    <a:pt x="0" y="0"/>
                  </a:lnTo>
                  <a:lnTo>
                    <a:pt x="978935" y="0"/>
                  </a:lnTo>
                  <a:lnTo>
                    <a:pt x="933290" y="58788"/>
                  </a:lnTo>
                  <a:close/>
                </a:path>
              </a:pathLst>
            </a:custGeom>
            <a:solidFill>
              <a:srgbClr val="648C5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38" name="Google Shape;738;p30"/>
            <p:cNvSpPr/>
            <p:nvPr/>
          </p:nvSpPr>
          <p:spPr>
            <a:xfrm>
              <a:off x="2168463" y="4444314"/>
              <a:ext cx="979169" cy="59055"/>
            </a:xfrm>
            <a:custGeom>
              <a:rect b="b" l="l" r="r" t="t"/>
              <a:pathLst>
                <a:path extrusionOk="0" h="59054" w="979169">
                  <a:moveTo>
                    <a:pt x="933290" y="58788"/>
                  </a:moveTo>
                  <a:lnTo>
                    <a:pt x="978935" y="0"/>
                  </a:lnTo>
                </a:path>
                <a:path extrusionOk="0" h="59054" w="979169">
                  <a:moveTo>
                    <a:pt x="978935" y="0"/>
                  </a:moveTo>
                  <a:lnTo>
                    <a:pt x="931609" y="0"/>
                  </a:lnTo>
                </a:path>
                <a:path extrusionOk="0" h="59054" w="979169">
                  <a:moveTo>
                    <a:pt x="892369" y="0"/>
                  </a:moveTo>
                  <a:lnTo>
                    <a:pt x="790766" y="0"/>
                  </a:lnTo>
                </a:path>
                <a:path extrusionOk="0" h="59054" w="979169">
                  <a:moveTo>
                    <a:pt x="751526" y="0"/>
                  </a:moveTo>
                  <a:lnTo>
                    <a:pt x="649927" y="0"/>
                  </a:lnTo>
                </a:path>
                <a:path extrusionOk="0" h="59054" w="979169">
                  <a:moveTo>
                    <a:pt x="610686" y="0"/>
                  </a:moveTo>
                  <a:lnTo>
                    <a:pt x="509087" y="0"/>
                  </a:lnTo>
                </a:path>
                <a:path extrusionOk="0" h="59054" w="979169">
                  <a:moveTo>
                    <a:pt x="469847" y="0"/>
                  </a:moveTo>
                  <a:lnTo>
                    <a:pt x="368248" y="0"/>
                  </a:lnTo>
                </a:path>
                <a:path extrusionOk="0" h="59054" w="979169">
                  <a:moveTo>
                    <a:pt x="329008" y="0"/>
                  </a:moveTo>
                  <a:lnTo>
                    <a:pt x="227408" y="0"/>
                  </a:lnTo>
                </a:path>
                <a:path extrusionOk="0" h="59054" w="979169">
                  <a:moveTo>
                    <a:pt x="188168" y="0"/>
                  </a:moveTo>
                  <a:lnTo>
                    <a:pt x="86565" y="0"/>
                  </a:lnTo>
                </a:path>
                <a:path extrusionOk="0" h="59054" w="979169">
                  <a:moveTo>
                    <a:pt x="47325" y="0"/>
                  </a:moveTo>
                  <a:lnTo>
                    <a:pt x="0" y="0"/>
                  </a:lnTo>
                </a:path>
                <a:path extrusionOk="0" h="59054" w="979169">
                  <a:moveTo>
                    <a:pt x="0" y="0"/>
                  </a:moveTo>
                  <a:lnTo>
                    <a:pt x="0" y="57744"/>
                  </a:lnTo>
                </a:path>
                <a:path extrusionOk="0" h="59054" w="979169">
                  <a:moveTo>
                    <a:pt x="0" y="57744"/>
                  </a:moveTo>
                  <a:lnTo>
                    <a:pt x="94924" y="57816"/>
                  </a:lnTo>
                </a:path>
                <a:path extrusionOk="0" h="59054" w="979169">
                  <a:moveTo>
                    <a:pt x="134165" y="57888"/>
                  </a:moveTo>
                  <a:lnTo>
                    <a:pt x="235764" y="57996"/>
                  </a:lnTo>
                </a:path>
                <a:path extrusionOk="0" h="59054" w="979169">
                  <a:moveTo>
                    <a:pt x="275004" y="58032"/>
                  </a:moveTo>
                  <a:lnTo>
                    <a:pt x="376603" y="58140"/>
                  </a:lnTo>
                </a:path>
                <a:path extrusionOk="0" h="59054" w="979169">
                  <a:moveTo>
                    <a:pt x="415843" y="58176"/>
                  </a:moveTo>
                  <a:lnTo>
                    <a:pt x="517443" y="58320"/>
                  </a:lnTo>
                </a:path>
                <a:path extrusionOk="0" h="59054" w="979169">
                  <a:moveTo>
                    <a:pt x="556683" y="58356"/>
                  </a:moveTo>
                  <a:lnTo>
                    <a:pt x="658286" y="58464"/>
                  </a:lnTo>
                </a:path>
                <a:path extrusionOk="0" h="59054" w="979169">
                  <a:moveTo>
                    <a:pt x="697526" y="58500"/>
                  </a:moveTo>
                  <a:lnTo>
                    <a:pt x="799125" y="58608"/>
                  </a:lnTo>
                </a:path>
                <a:path extrusionOk="0" h="59054" w="979169">
                  <a:moveTo>
                    <a:pt x="838365" y="58680"/>
                  </a:moveTo>
                  <a:lnTo>
                    <a:pt x="933290" y="58788"/>
                  </a:lnTo>
                </a:path>
              </a:pathLst>
            </a:custGeom>
            <a:noFill/>
            <a:ln cap="flat" cmpd="sng" w="9525">
              <a:solidFill>
                <a:srgbClr val="CCCCC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739" name="Google Shape;739;p30"/>
            <p:cNvPicPr preferRelativeResize="0"/>
            <p:nvPr/>
          </p:nvPicPr>
          <p:blipFill rotWithShape="1">
            <a:blip r:embed="rId8">
              <a:alphaModFix/>
            </a:blip>
            <a:srcRect b="0" l="0" r="0" t="0"/>
            <a:stretch/>
          </p:blipFill>
          <p:spPr>
            <a:xfrm>
              <a:off x="3204948" y="3926778"/>
              <a:ext cx="335200" cy="353304"/>
            </a:xfrm>
            <a:prstGeom prst="rect">
              <a:avLst/>
            </a:prstGeom>
            <a:noFill/>
            <a:ln>
              <a:noFill/>
            </a:ln>
          </p:spPr>
        </p:pic>
        <p:pic>
          <p:nvPicPr>
            <p:cNvPr id="740" name="Google Shape;740;p30"/>
            <p:cNvPicPr preferRelativeResize="0"/>
            <p:nvPr/>
          </p:nvPicPr>
          <p:blipFill rotWithShape="1">
            <a:blip r:embed="rId9">
              <a:alphaModFix/>
            </a:blip>
            <a:srcRect b="0" l="0" r="0" t="0"/>
            <a:stretch/>
          </p:blipFill>
          <p:spPr>
            <a:xfrm>
              <a:off x="3201348" y="3923177"/>
              <a:ext cx="342400" cy="360504"/>
            </a:xfrm>
            <a:prstGeom prst="rect">
              <a:avLst/>
            </a:prstGeom>
            <a:noFill/>
            <a:ln>
              <a:noFill/>
            </a:ln>
          </p:spPr>
        </p:pic>
        <p:sp>
          <p:nvSpPr>
            <p:cNvPr id="741" name="Google Shape;741;p30"/>
            <p:cNvSpPr/>
            <p:nvPr/>
          </p:nvSpPr>
          <p:spPr>
            <a:xfrm>
              <a:off x="3285159" y="2481318"/>
              <a:ext cx="13970" cy="11430"/>
            </a:xfrm>
            <a:custGeom>
              <a:rect b="b" l="l" r="r" t="t"/>
              <a:pathLst>
                <a:path extrusionOk="0" h="11430" w="13970">
                  <a:moveTo>
                    <a:pt x="0" y="11196"/>
                  </a:moveTo>
                  <a:lnTo>
                    <a:pt x="460" y="0"/>
                  </a:lnTo>
                  <a:lnTo>
                    <a:pt x="13712" y="0"/>
                  </a:lnTo>
                  <a:lnTo>
                    <a:pt x="0" y="11196"/>
                  </a:lnTo>
                  <a:close/>
                </a:path>
              </a:pathLst>
            </a:custGeom>
            <a:solidFill>
              <a:srgbClr val="A146C8">
                <a:alpha val="7490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42" name="Google Shape;742;p30"/>
            <p:cNvSpPr/>
            <p:nvPr/>
          </p:nvSpPr>
          <p:spPr>
            <a:xfrm>
              <a:off x="3285159" y="2481318"/>
              <a:ext cx="13970" cy="11430"/>
            </a:xfrm>
            <a:custGeom>
              <a:rect b="b" l="l" r="r" t="t"/>
              <a:pathLst>
                <a:path extrusionOk="0" h="11430" w="13970">
                  <a:moveTo>
                    <a:pt x="460" y="0"/>
                  </a:moveTo>
                  <a:lnTo>
                    <a:pt x="0" y="11196"/>
                  </a:lnTo>
                </a:path>
                <a:path extrusionOk="0" h="11430" w="13970">
                  <a:moveTo>
                    <a:pt x="0" y="11196"/>
                  </a:moveTo>
                  <a:lnTo>
                    <a:pt x="13712" y="0"/>
                  </a:lnTo>
                </a:path>
                <a:path extrusionOk="0" h="11430" w="13970">
                  <a:moveTo>
                    <a:pt x="13712" y="0"/>
                  </a:moveTo>
                  <a:lnTo>
                    <a:pt x="460" y="0"/>
                  </a:lnTo>
                </a:path>
              </a:pathLst>
            </a:custGeom>
            <a:noFill/>
            <a:ln cap="flat" cmpd="sng" w="9525">
              <a:solidFill>
                <a:srgbClr val="CCCCC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43" name="Google Shape;743;p30"/>
            <p:cNvSpPr/>
            <p:nvPr/>
          </p:nvSpPr>
          <p:spPr>
            <a:xfrm>
              <a:off x="3567180" y="2481318"/>
              <a:ext cx="1154430" cy="902969"/>
            </a:xfrm>
            <a:custGeom>
              <a:rect b="b" l="l" r="r" t="t"/>
              <a:pathLst>
                <a:path extrusionOk="0" h="902970" w="1154429">
                  <a:moveTo>
                    <a:pt x="516737" y="902391"/>
                  </a:moveTo>
                  <a:lnTo>
                    <a:pt x="11671" y="171695"/>
                  </a:lnTo>
                  <a:lnTo>
                    <a:pt x="0" y="0"/>
                  </a:lnTo>
                  <a:lnTo>
                    <a:pt x="1154190" y="0"/>
                  </a:lnTo>
                  <a:lnTo>
                    <a:pt x="869034" y="486162"/>
                  </a:lnTo>
                  <a:lnTo>
                    <a:pt x="516737" y="902391"/>
                  </a:lnTo>
                  <a:close/>
                </a:path>
              </a:pathLst>
            </a:custGeom>
            <a:solidFill>
              <a:srgbClr val="67B352">
                <a:alpha val="7490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44" name="Google Shape;744;p30"/>
            <p:cNvSpPr/>
            <p:nvPr/>
          </p:nvSpPr>
          <p:spPr>
            <a:xfrm>
              <a:off x="3567180" y="2481318"/>
              <a:ext cx="1154430" cy="902969"/>
            </a:xfrm>
            <a:custGeom>
              <a:rect b="b" l="l" r="r" t="t"/>
              <a:pathLst>
                <a:path extrusionOk="0" h="902970" w="1154429">
                  <a:moveTo>
                    <a:pt x="1154190" y="0"/>
                  </a:moveTo>
                  <a:lnTo>
                    <a:pt x="0" y="0"/>
                  </a:lnTo>
                </a:path>
                <a:path extrusionOk="0" h="902970" w="1154429">
                  <a:moveTo>
                    <a:pt x="0" y="0"/>
                  </a:moveTo>
                  <a:lnTo>
                    <a:pt x="11671" y="171698"/>
                  </a:lnTo>
                </a:path>
                <a:path extrusionOk="0" h="902970" w="1154429">
                  <a:moveTo>
                    <a:pt x="11671" y="171698"/>
                  </a:moveTo>
                  <a:lnTo>
                    <a:pt x="516737" y="902391"/>
                  </a:lnTo>
                </a:path>
                <a:path extrusionOk="0" h="902970" w="1154429">
                  <a:moveTo>
                    <a:pt x="516737" y="902391"/>
                  </a:moveTo>
                  <a:lnTo>
                    <a:pt x="869034" y="486162"/>
                  </a:lnTo>
                </a:path>
                <a:path extrusionOk="0" h="902970" w="1154429">
                  <a:moveTo>
                    <a:pt x="869034" y="486162"/>
                  </a:moveTo>
                  <a:lnTo>
                    <a:pt x="1154190" y="0"/>
                  </a:lnTo>
                </a:path>
              </a:pathLst>
            </a:custGeom>
            <a:noFill/>
            <a:ln cap="flat" cmpd="sng" w="14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45" name="Google Shape;745;p30"/>
            <p:cNvSpPr/>
            <p:nvPr/>
          </p:nvSpPr>
          <p:spPr>
            <a:xfrm>
              <a:off x="3589353" y="2807496"/>
              <a:ext cx="441959" cy="944244"/>
            </a:xfrm>
            <a:custGeom>
              <a:rect b="b" l="l" r="r" t="t"/>
              <a:pathLst>
                <a:path extrusionOk="0" h="944245" w="441960">
                  <a:moveTo>
                    <a:pt x="183308" y="943961"/>
                  </a:moveTo>
                  <a:lnTo>
                    <a:pt x="64184" y="943961"/>
                  </a:lnTo>
                  <a:lnTo>
                    <a:pt x="0" y="0"/>
                  </a:lnTo>
                  <a:lnTo>
                    <a:pt x="441573" y="638831"/>
                  </a:lnTo>
                  <a:lnTo>
                    <a:pt x="183308" y="943961"/>
                  </a:lnTo>
                  <a:close/>
                </a:path>
              </a:pathLst>
            </a:custGeom>
            <a:solidFill>
              <a:srgbClr val="67B352">
                <a:alpha val="7490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46" name="Google Shape;746;p30"/>
            <p:cNvSpPr/>
            <p:nvPr/>
          </p:nvSpPr>
          <p:spPr>
            <a:xfrm>
              <a:off x="3589353" y="2807496"/>
              <a:ext cx="441959" cy="944244"/>
            </a:xfrm>
            <a:custGeom>
              <a:rect b="b" l="l" r="r" t="t"/>
              <a:pathLst>
                <a:path extrusionOk="0" h="944245" w="441960">
                  <a:moveTo>
                    <a:pt x="441573" y="638831"/>
                  </a:moveTo>
                  <a:lnTo>
                    <a:pt x="0" y="0"/>
                  </a:lnTo>
                </a:path>
                <a:path extrusionOk="0" h="944245" w="441960">
                  <a:moveTo>
                    <a:pt x="0" y="0"/>
                  </a:moveTo>
                  <a:lnTo>
                    <a:pt x="64184" y="943961"/>
                  </a:lnTo>
                </a:path>
                <a:path extrusionOk="0" h="944245" w="441960">
                  <a:moveTo>
                    <a:pt x="64184" y="943961"/>
                  </a:moveTo>
                  <a:lnTo>
                    <a:pt x="183308" y="943961"/>
                  </a:lnTo>
                </a:path>
                <a:path extrusionOk="0" h="944245" w="441960">
                  <a:moveTo>
                    <a:pt x="183308" y="943961"/>
                  </a:moveTo>
                  <a:lnTo>
                    <a:pt x="441573" y="638831"/>
                  </a:lnTo>
                </a:path>
              </a:pathLst>
            </a:custGeom>
            <a:noFill/>
            <a:ln cap="flat" cmpd="sng" w="14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47" name="Google Shape;747;p30"/>
            <p:cNvSpPr/>
            <p:nvPr/>
          </p:nvSpPr>
          <p:spPr>
            <a:xfrm>
              <a:off x="3932394" y="3538186"/>
              <a:ext cx="315595" cy="222250"/>
            </a:xfrm>
            <a:custGeom>
              <a:rect b="b" l="l" r="r" t="t"/>
              <a:pathLst>
                <a:path extrusionOk="0" h="222250" w="315595">
                  <a:moveTo>
                    <a:pt x="315288" y="221767"/>
                  </a:moveTo>
                  <a:lnTo>
                    <a:pt x="0" y="210823"/>
                  </a:lnTo>
                  <a:lnTo>
                    <a:pt x="162036" y="0"/>
                  </a:lnTo>
                  <a:lnTo>
                    <a:pt x="315288" y="221767"/>
                  </a:lnTo>
                  <a:close/>
                </a:path>
              </a:pathLst>
            </a:custGeom>
            <a:solidFill>
              <a:srgbClr val="67B352">
                <a:alpha val="7490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48" name="Google Shape;748;p30"/>
            <p:cNvSpPr/>
            <p:nvPr/>
          </p:nvSpPr>
          <p:spPr>
            <a:xfrm>
              <a:off x="3932394" y="3538186"/>
              <a:ext cx="315595" cy="222250"/>
            </a:xfrm>
            <a:custGeom>
              <a:rect b="b" l="l" r="r" t="t"/>
              <a:pathLst>
                <a:path extrusionOk="0" h="222250" w="315595">
                  <a:moveTo>
                    <a:pt x="315288" y="221767"/>
                  </a:moveTo>
                  <a:lnTo>
                    <a:pt x="162036" y="0"/>
                  </a:lnTo>
                </a:path>
                <a:path extrusionOk="0" h="222250" w="315595">
                  <a:moveTo>
                    <a:pt x="162036" y="0"/>
                  </a:moveTo>
                  <a:lnTo>
                    <a:pt x="0" y="210823"/>
                  </a:lnTo>
                </a:path>
                <a:path extrusionOk="0" h="222250" w="315595">
                  <a:moveTo>
                    <a:pt x="0" y="210823"/>
                  </a:moveTo>
                  <a:lnTo>
                    <a:pt x="315288" y="221767"/>
                  </a:lnTo>
                </a:path>
              </a:pathLst>
            </a:custGeom>
            <a:noFill/>
            <a:ln cap="flat" cmpd="sng" w="14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49" name="Google Shape;749;p30"/>
            <p:cNvSpPr/>
            <p:nvPr/>
          </p:nvSpPr>
          <p:spPr>
            <a:xfrm>
              <a:off x="3432130" y="3862049"/>
              <a:ext cx="1662430" cy="1231900"/>
            </a:xfrm>
            <a:custGeom>
              <a:rect b="b" l="l" r="r" t="t"/>
              <a:pathLst>
                <a:path extrusionOk="0" h="1231900" w="1662429">
                  <a:moveTo>
                    <a:pt x="123066" y="1231633"/>
                  </a:moveTo>
                  <a:lnTo>
                    <a:pt x="0" y="1005301"/>
                  </a:lnTo>
                  <a:lnTo>
                    <a:pt x="0" y="606456"/>
                  </a:lnTo>
                  <a:lnTo>
                    <a:pt x="235915" y="606456"/>
                  </a:lnTo>
                  <a:lnTo>
                    <a:pt x="239767" y="159732"/>
                  </a:lnTo>
                  <a:lnTo>
                    <a:pt x="404431" y="0"/>
                  </a:lnTo>
                  <a:lnTo>
                    <a:pt x="898424" y="17784"/>
                  </a:lnTo>
                  <a:lnTo>
                    <a:pt x="1662201" y="1116577"/>
                  </a:lnTo>
                  <a:lnTo>
                    <a:pt x="1526409" y="1228285"/>
                  </a:lnTo>
                  <a:lnTo>
                    <a:pt x="119484" y="1224181"/>
                  </a:lnTo>
                  <a:lnTo>
                    <a:pt x="123066" y="1231633"/>
                  </a:lnTo>
                  <a:close/>
                </a:path>
              </a:pathLst>
            </a:custGeom>
            <a:solidFill>
              <a:srgbClr val="67B352">
                <a:alpha val="7490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50" name="Google Shape;750;p30"/>
            <p:cNvSpPr/>
            <p:nvPr/>
          </p:nvSpPr>
          <p:spPr>
            <a:xfrm>
              <a:off x="3432130" y="3862049"/>
              <a:ext cx="1662430" cy="1231900"/>
            </a:xfrm>
            <a:custGeom>
              <a:rect b="b" l="l" r="r" t="t"/>
              <a:pathLst>
                <a:path extrusionOk="0" h="1231900" w="1662429">
                  <a:moveTo>
                    <a:pt x="235915" y="606456"/>
                  </a:moveTo>
                  <a:lnTo>
                    <a:pt x="0" y="606456"/>
                  </a:lnTo>
                </a:path>
                <a:path extrusionOk="0" h="1231900" w="1662429">
                  <a:moveTo>
                    <a:pt x="0" y="606456"/>
                  </a:moveTo>
                  <a:lnTo>
                    <a:pt x="0" y="1005301"/>
                  </a:lnTo>
                </a:path>
                <a:path extrusionOk="0" h="1231900" w="1662429">
                  <a:moveTo>
                    <a:pt x="0" y="1005301"/>
                  </a:moveTo>
                  <a:lnTo>
                    <a:pt x="123066" y="1231633"/>
                  </a:lnTo>
                </a:path>
                <a:path extrusionOk="0" h="1231900" w="1662429">
                  <a:moveTo>
                    <a:pt x="123066" y="1231633"/>
                  </a:moveTo>
                  <a:lnTo>
                    <a:pt x="119484" y="1224181"/>
                  </a:lnTo>
                </a:path>
                <a:path extrusionOk="0" h="1231900" w="1662429">
                  <a:moveTo>
                    <a:pt x="119484" y="1224181"/>
                  </a:moveTo>
                  <a:lnTo>
                    <a:pt x="1526409" y="1228285"/>
                  </a:lnTo>
                </a:path>
                <a:path extrusionOk="0" h="1231900" w="1662429">
                  <a:moveTo>
                    <a:pt x="1526409" y="1228285"/>
                  </a:moveTo>
                  <a:lnTo>
                    <a:pt x="1662201" y="1116577"/>
                  </a:lnTo>
                </a:path>
                <a:path extrusionOk="0" h="1231900" w="1662429">
                  <a:moveTo>
                    <a:pt x="1662201" y="1116577"/>
                  </a:moveTo>
                  <a:lnTo>
                    <a:pt x="898424" y="17784"/>
                  </a:lnTo>
                </a:path>
                <a:path extrusionOk="0" h="1231900" w="1662429">
                  <a:moveTo>
                    <a:pt x="898424" y="17784"/>
                  </a:moveTo>
                  <a:lnTo>
                    <a:pt x="404431" y="0"/>
                  </a:lnTo>
                </a:path>
                <a:path extrusionOk="0" h="1231900" w="1662429">
                  <a:moveTo>
                    <a:pt x="404431" y="0"/>
                  </a:moveTo>
                  <a:lnTo>
                    <a:pt x="239767" y="159768"/>
                  </a:lnTo>
                </a:path>
                <a:path extrusionOk="0" h="1231900" w="1662429">
                  <a:moveTo>
                    <a:pt x="239767" y="159768"/>
                  </a:moveTo>
                  <a:lnTo>
                    <a:pt x="239587" y="181692"/>
                  </a:lnTo>
                </a:path>
                <a:path extrusionOk="0" h="1231900" w="1662429">
                  <a:moveTo>
                    <a:pt x="239587" y="181692"/>
                  </a:moveTo>
                  <a:lnTo>
                    <a:pt x="235915" y="606456"/>
                  </a:lnTo>
                </a:path>
              </a:pathLst>
            </a:custGeom>
            <a:noFill/>
            <a:ln cap="flat" cmpd="sng" w="14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51" name="Google Shape;751;p30"/>
            <p:cNvSpPr/>
            <p:nvPr/>
          </p:nvSpPr>
          <p:spPr>
            <a:xfrm>
              <a:off x="4145118" y="2481318"/>
              <a:ext cx="1045844" cy="2446655"/>
            </a:xfrm>
            <a:custGeom>
              <a:rect b="b" l="l" r="r" t="t"/>
              <a:pathLst>
                <a:path extrusionOk="0" h="2446654" w="1045845">
                  <a:moveTo>
                    <a:pt x="1011277" y="2446261"/>
                  </a:moveTo>
                  <a:lnTo>
                    <a:pt x="284184" y="1402079"/>
                  </a:lnTo>
                  <a:lnTo>
                    <a:pt x="989065" y="1427423"/>
                  </a:lnTo>
                  <a:lnTo>
                    <a:pt x="991513" y="1309451"/>
                  </a:lnTo>
                  <a:lnTo>
                    <a:pt x="201240" y="1282055"/>
                  </a:lnTo>
                  <a:lnTo>
                    <a:pt x="0" y="990908"/>
                  </a:lnTo>
                  <a:lnTo>
                    <a:pt x="374652" y="503363"/>
                  </a:lnTo>
                  <a:lnTo>
                    <a:pt x="677809" y="0"/>
                  </a:lnTo>
                  <a:lnTo>
                    <a:pt x="939673" y="0"/>
                  </a:lnTo>
                  <a:lnTo>
                    <a:pt x="1045621" y="2418001"/>
                  </a:lnTo>
                  <a:lnTo>
                    <a:pt x="1011277" y="2446261"/>
                  </a:lnTo>
                  <a:close/>
                </a:path>
              </a:pathLst>
            </a:custGeom>
            <a:solidFill>
              <a:srgbClr val="67B352">
                <a:alpha val="7490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52" name="Google Shape;752;p30"/>
            <p:cNvSpPr/>
            <p:nvPr/>
          </p:nvSpPr>
          <p:spPr>
            <a:xfrm>
              <a:off x="4145118" y="2481318"/>
              <a:ext cx="1045844" cy="2446655"/>
            </a:xfrm>
            <a:custGeom>
              <a:rect b="b" l="l" r="r" t="t"/>
              <a:pathLst>
                <a:path extrusionOk="0" h="2446654" w="1045845">
                  <a:moveTo>
                    <a:pt x="0" y="990908"/>
                  </a:moveTo>
                  <a:lnTo>
                    <a:pt x="201240" y="1282055"/>
                  </a:lnTo>
                </a:path>
                <a:path extrusionOk="0" h="2446654" w="1045845">
                  <a:moveTo>
                    <a:pt x="201240" y="1282055"/>
                  </a:moveTo>
                  <a:lnTo>
                    <a:pt x="991513" y="1309451"/>
                  </a:lnTo>
                </a:path>
                <a:path extrusionOk="0" h="2446654" w="1045845">
                  <a:moveTo>
                    <a:pt x="991513" y="1309451"/>
                  </a:moveTo>
                  <a:lnTo>
                    <a:pt x="989065" y="1427423"/>
                  </a:lnTo>
                </a:path>
                <a:path extrusionOk="0" h="2446654" w="1045845">
                  <a:moveTo>
                    <a:pt x="989065" y="1427423"/>
                  </a:moveTo>
                  <a:lnTo>
                    <a:pt x="284184" y="1402079"/>
                  </a:lnTo>
                </a:path>
                <a:path extrusionOk="0" h="2446654" w="1045845">
                  <a:moveTo>
                    <a:pt x="284184" y="1402079"/>
                  </a:moveTo>
                  <a:lnTo>
                    <a:pt x="1011277" y="2446261"/>
                  </a:lnTo>
                </a:path>
                <a:path extrusionOk="0" h="2446654" w="1045845">
                  <a:moveTo>
                    <a:pt x="1011277" y="2446261"/>
                  </a:moveTo>
                  <a:lnTo>
                    <a:pt x="1045621" y="2418001"/>
                  </a:lnTo>
                </a:path>
                <a:path extrusionOk="0" h="2446654" w="1045845">
                  <a:moveTo>
                    <a:pt x="1045621" y="2418001"/>
                  </a:moveTo>
                  <a:lnTo>
                    <a:pt x="939673" y="0"/>
                  </a:lnTo>
                </a:path>
              </a:pathLst>
            </a:custGeom>
            <a:noFill/>
            <a:ln cap="flat" cmpd="sng" w="14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753" name="Google Shape;753;p30"/>
            <p:cNvPicPr preferRelativeResize="0"/>
            <p:nvPr/>
          </p:nvPicPr>
          <p:blipFill rotWithShape="1">
            <a:blip r:embed="rId10">
              <a:alphaModFix/>
            </a:blip>
            <a:srcRect b="0" l="0" r="0" t="0"/>
            <a:stretch/>
          </p:blipFill>
          <p:spPr>
            <a:xfrm>
              <a:off x="2200323" y="4415622"/>
              <a:ext cx="222059" cy="159804"/>
            </a:xfrm>
            <a:prstGeom prst="rect">
              <a:avLst/>
            </a:prstGeom>
            <a:noFill/>
            <a:ln>
              <a:noFill/>
            </a:ln>
          </p:spPr>
        </p:pic>
        <p:pic>
          <p:nvPicPr>
            <p:cNvPr id="754" name="Google Shape;754;p30"/>
            <p:cNvPicPr preferRelativeResize="0"/>
            <p:nvPr/>
          </p:nvPicPr>
          <p:blipFill rotWithShape="1">
            <a:blip r:embed="rId11">
              <a:alphaModFix/>
            </a:blip>
            <a:srcRect b="0" l="0" r="0" t="0"/>
            <a:stretch/>
          </p:blipFill>
          <p:spPr>
            <a:xfrm>
              <a:off x="2437250" y="4239438"/>
              <a:ext cx="73393" cy="108252"/>
            </a:xfrm>
            <a:prstGeom prst="rect">
              <a:avLst/>
            </a:prstGeom>
            <a:noFill/>
            <a:ln>
              <a:noFill/>
            </a:ln>
          </p:spPr>
        </p:pic>
        <p:pic>
          <p:nvPicPr>
            <p:cNvPr id="755" name="Google Shape;755;p30"/>
            <p:cNvPicPr preferRelativeResize="0"/>
            <p:nvPr/>
          </p:nvPicPr>
          <p:blipFill rotWithShape="1">
            <a:blip r:embed="rId12">
              <a:alphaModFix/>
            </a:blip>
            <a:srcRect b="0" l="0" r="0" t="0"/>
            <a:stretch/>
          </p:blipFill>
          <p:spPr>
            <a:xfrm>
              <a:off x="2697419" y="4239438"/>
              <a:ext cx="73393" cy="108252"/>
            </a:xfrm>
            <a:prstGeom prst="rect">
              <a:avLst/>
            </a:prstGeom>
            <a:noFill/>
            <a:ln>
              <a:noFill/>
            </a:ln>
          </p:spPr>
        </p:pic>
        <p:sp>
          <p:nvSpPr>
            <p:cNvPr id="756" name="Google Shape;756;p30"/>
            <p:cNvSpPr/>
            <p:nvPr/>
          </p:nvSpPr>
          <p:spPr>
            <a:xfrm>
              <a:off x="3497981" y="4718203"/>
              <a:ext cx="281940" cy="287020"/>
            </a:xfrm>
            <a:custGeom>
              <a:rect b="b" l="l" r="r" t="t"/>
              <a:pathLst>
                <a:path extrusionOk="0" h="287020" w="281939">
                  <a:moveTo>
                    <a:pt x="150048" y="286704"/>
                  </a:moveTo>
                  <a:lnTo>
                    <a:pt x="108108" y="280656"/>
                  </a:lnTo>
                  <a:lnTo>
                    <a:pt x="83458" y="266616"/>
                  </a:lnTo>
                  <a:lnTo>
                    <a:pt x="93607" y="238752"/>
                  </a:lnTo>
                  <a:lnTo>
                    <a:pt x="106920" y="212220"/>
                  </a:lnTo>
                  <a:lnTo>
                    <a:pt x="90525" y="236196"/>
                  </a:lnTo>
                  <a:lnTo>
                    <a:pt x="71344" y="257976"/>
                  </a:lnTo>
                  <a:lnTo>
                    <a:pt x="60742" y="253980"/>
                  </a:lnTo>
                  <a:lnTo>
                    <a:pt x="50832" y="248508"/>
                  </a:lnTo>
                  <a:lnTo>
                    <a:pt x="22042" y="214272"/>
                  </a:lnTo>
                  <a:lnTo>
                    <a:pt x="14234" y="191592"/>
                  </a:lnTo>
                  <a:lnTo>
                    <a:pt x="4564" y="167220"/>
                  </a:lnTo>
                  <a:lnTo>
                    <a:pt x="1350" y="154044"/>
                  </a:lnTo>
                  <a:lnTo>
                    <a:pt x="0" y="140544"/>
                  </a:lnTo>
                  <a:lnTo>
                    <a:pt x="540" y="126972"/>
                  </a:lnTo>
                  <a:lnTo>
                    <a:pt x="2962" y="113616"/>
                  </a:lnTo>
                  <a:lnTo>
                    <a:pt x="34347" y="122616"/>
                  </a:lnTo>
                  <a:lnTo>
                    <a:pt x="66261" y="129456"/>
                  </a:lnTo>
                  <a:lnTo>
                    <a:pt x="38206" y="119340"/>
                  </a:lnTo>
                  <a:lnTo>
                    <a:pt x="11538" y="105984"/>
                  </a:lnTo>
                  <a:lnTo>
                    <a:pt x="12981" y="93312"/>
                  </a:lnTo>
                  <a:lnTo>
                    <a:pt x="26978" y="57816"/>
                  </a:lnTo>
                  <a:lnTo>
                    <a:pt x="69055" y="19692"/>
                  </a:lnTo>
                  <a:lnTo>
                    <a:pt x="109764" y="2232"/>
                  </a:lnTo>
                  <a:lnTo>
                    <a:pt x="119376" y="20808"/>
                  </a:lnTo>
                  <a:lnTo>
                    <a:pt x="125964" y="40608"/>
                  </a:lnTo>
                  <a:lnTo>
                    <a:pt x="129420" y="61236"/>
                  </a:lnTo>
                  <a:lnTo>
                    <a:pt x="125496" y="30528"/>
                  </a:lnTo>
                  <a:lnTo>
                    <a:pt x="120492" y="0"/>
                  </a:lnTo>
                  <a:lnTo>
                    <a:pt x="146124" y="756"/>
                  </a:lnTo>
                  <a:lnTo>
                    <a:pt x="171432" y="5076"/>
                  </a:lnTo>
                  <a:lnTo>
                    <a:pt x="195876" y="12816"/>
                  </a:lnTo>
                  <a:lnTo>
                    <a:pt x="219024" y="23904"/>
                  </a:lnTo>
                  <a:lnTo>
                    <a:pt x="240408" y="38088"/>
                  </a:lnTo>
                  <a:lnTo>
                    <a:pt x="259596" y="55080"/>
                  </a:lnTo>
                  <a:lnTo>
                    <a:pt x="239148" y="72036"/>
                  </a:lnTo>
                  <a:lnTo>
                    <a:pt x="216360" y="85752"/>
                  </a:lnTo>
                  <a:lnTo>
                    <a:pt x="240768" y="74592"/>
                  </a:lnTo>
                  <a:lnTo>
                    <a:pt x="266400" y="66744"/>
                  </a:lnTo>
                  <a:lnTo>
                    <a:pt x="276012" y="107316"/>
                  </a:lnTo>
                  <a:lnTo>
                    <a:pt x="281628" y="148644"/>
                  </a:lnTo>
                  <a:lnTo>
                    <a:pt x="281340" y="167076"/>
                  </a:lnTo>
                  <a:lnTo>
                    <a:pt x="278496" y="185292"/>
                  </a:lnTo>
                  <a:lnTo>
                    <a:pt x="273168" y="202968"/>
                  </a:lnTo>
                  <a:lnTo>
                    <a:pt x="265428" y="219672"/>
                  </a:lnTo>
                  <a:lnTo>
                    <a:pt x="255420" y="235188"/>
                  </a:lnTo>
                  <a:lnTo>
                    <a:pt x="217656" y="204624"/>
                  </a:lnTo>
                  <a:lnTo>
                    <a:pt x="233532" y="223416"/>
                  </a:lnTo>
                  <a:lnTo>
                    <a:pt x="248184" y="243180"/>
                  </a:lnTo>
                  <a:lnTo>
                    <a:pt x="188424" y="275616"/>
                  </a:lnTo>
                  <a:lnTo>
                    <a:pt x="169596" y="282456"/>
                  </a:lnTo>
                  <a:lnTo>
                    <a:pt x="150048" y="286704"/>
                  </a:lnTo>
                  <a:close/>
                </a:path>
              </a:pathLst>
            </a:custGeom>
            <a:solidFill>
              <a:srgbClr val="FFFFFF">
                <a:alpha val="7490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757" name="Google Shape;757;p30"/>
            <p:cNvPicPr preferRelativeResize="0"/>
            <p:nvPr/>
          </p:nvPicPr>
          <p:blipFill rotWithShape="1">
            <a:blip r:embed="rId13">
              <a:alphaModFix/>
            </a:blip>
            <a:srcRect b="0" l="0" r="0" t="0"/>
            <a:stretch/>
          </p:blipFill>
          <p:spPr>
            <a:xfrm>
              <a:off x="3494338" y="4714459"/>
              <a:ext cx="289087" cy="294372"/>
            </a:xfrm>
            <a:prstGeom prst="rect">
              <a:avLst/>
            </a:prstGeom>
            <a:noFill/>
            <a:ln>
              <a:noFill/>
            </a:ln>
          </p:spPr>
        </p:pic>
        <p:sp>
          <p:nvSpPr>
            <p:cNvPr id="758" name="Google Shape;758;p30"/>
            <p:cNvSpPr/>
            <p:nvPr/>
          </p:nvSpPr>
          <p:spPr>
            <a:xfrm>
              <a:off x="4639363" y="4803127"/>
              <a:ext cx="281940" cy="287020"/>
            </a:xfrm>
            <a:custGeom>
              <a:rect b="b" l="l" r="r" t="t"/>
              <a:pathLst>
                <a:path extrusionOk="0" h="287020" w="281939">
                  <a:moveTo>
                    <a:pt x="150012" y="286704"/>
                  </a:moveTo>
                  <a:lnTo>
                    <a:pt x="108108" y="280656"/>
                  </a:lnTo>
                  <a:lnTo>
                    <a:pt x="83448" y="266616"/>
                  </a:lnTo>
                  <a:lnTo>
                    <a:pt x="93600" y="238716"/>
                  </a:lnTo>
                  <a:lnTo>
                    <a:pt x="106920" y="212220"/>
                  </a:lnTo>
                  <a:lnTo>
                    <a:pt x="90504" y="236196"/>
                  </a:lnTo>
                  <a:lnTo>
                    <a:pt x="71316" y="257976"/>
                  </a:lnTo>
                  <a:lnTo>
                    <a:pt x="60732" y="253980"/>
                  </a:lnTo>
                  <a:lnTo>
                    <a:pt x="50832" y="248508"/>
                  </a:lnTo>
                  <a:lnTo>
                    <a:pt x="22032" y="214272"/>
                  </a:lnTo>
                  <a:lnTo>
                    <a:pt x="14220" y="191592"/>
                  </a:lnTo>
                  <a:lnTo>
                    <a:pt x="4536" y="167220"/>
                  </a:lnTo>
                  <a:lnTo>
                    <a:pt x="1332" y="154044"/>
                  </a:lnTo>
                  <a:lnTo>
                    <a:pt x="0" y="140544"/>
                  </a:lnTo>
                  <a:lnTo>
                    <a:pt x="540" y="126972"/>
                  </a:lnTo>
                  <a:lnTo>
                    <a:pt x="2952" y="113616"/>
                  </a:lnTo>
                  <a:lnTo>
                    <a:pt x="34344" y="122616"/>
                  </a:lnTo>
                  <a:lnTo>
                    <a:pt x="66240" y="129456"/>
                  </a:lnTo>
                  <a:lnTo>
                    <a:pt x="38196" y="119340"/>
                  </a:lnTo>
                  <a:lnTo>
                    <a:pt x="11520" y="105984"/>
                  </a:lnTo>
                  <a:lnTo>
                    <a:pt x="12960" y="93276"/>
                  </a:lnTo>
                  <a:lnTo>
                    <a:pt x="26964" y="57816"/>
                  </a:lnTo>
                  <a:lnTo>
                    <a:pt x="69048" y="19692"/>
                  </a:lnTo>
                  <a:lnTo>
                    <a:pt x="109764" y="2232"/>
                  </a:lnTo>
                  <a:lnTo>
                    <a:pt x="119340" y="20808"/>
                  </a:lnTo>
                  <a:lnTo>
                    <a:pt x="125964" y="40608"/>
                  </a:lnTo>
                  <a:lnTo>
                    <a:pt x="129420" y="61236"/>
                  </a:lnTo>
                  <a:lnTo>
                    <a:pt x="125496" y="30528"/>
                  </a:lnTo>
                  <a:lnTo>
                    <a:pt x="120492" y="0"/>
                  </a:lnTo>
                  <a:lnTo>
                    <a:pt x="146124" y="756"/>
                  </a:lnTo>
                  <a:lnTo>
                    <a:pt x="171432" y="5076"/>
                  </a:lnTo>
                  <a:lnTo>
                    <a:pt x="195876" y="12816"/>
                  </a:lnTo>
                  <a:lnTo>
                    <a:pt x="218988" y="23904"/>
                  </a:lnTo>
                  <a:lnTo>
                    <a:pt x="240372" y="38052"/>
                  </a:lnTo>
                  <a:lnTo>
                    <a:pt x="259596" y="55080"/>
                  </a:lnTo>
                  <a:lnTo>
                    <a:pt x="239112" y="72036"/>
                  </a:lnTo>
                  <a:lnTo>
                    <a:pt x="216360" y="85752"/>
                  </a:lnTo>
                  <a:lnTo>
                    <a:pt x="240732" y="74592"/>
                  </a:lnTo>
                  <a:lnTo>
                    <a:pt x="266400" y="66744"/>
                  </a:lnTo>
                  <a:lnTo>
                    <a:pt x="276012" y="107316"/>
                  </a:lnTo>
                  <a:lnTo>
                    <a:pt x="281628" y="148608"/>
                  </a:lnTo>
                  <a:lnTo>
                    <a:pt x="281340" y="167076"/>
                  </a:lnTo>
                  <a:lnTo>
                    <a:pt x="278496" y="185292"/>
                  </a:lnTo>
                  <a:lnTo>
                    <a:pt x="273168" y="202932"/>
                  </a:lnTo>
                  <a:lnTo>
                    <a:pt x="265392" y="219672"/>
                  </a:lnTo>
                  <a:lnTo>
                    <a:pt x="255384" y="235188"/>
                  </a:lnTo>
                  <a:lnTo>
                    <a:pt x="217656" y="204624"/>
                  </a:lnTo>
                  <a:lnTo>
                    <a:pt x="233532" y="223416"/>
                  </a:lnTo>
                  <a:lnTo>
                    <a:pt x="248184" y="243180"/>
                  </a:lnTo>
                  <a:lnTo>
                    <a:pt x="188424" y="275616"/>
                  </a:lnTo>
                  <a:lnTo>
                    <a:pt x="169596" y="282456"/>
                  </a:lnTo>
                  <a:lnTo>
                    <a:pt x="150012" y="286704"/>
                  </a:lnTo>
                  <a:close/>
                </a:path>
              </a:pathLst>
            </a:custGeom>
            <a:solidFill>
              <a:srgbClr val="FFFFFF">
                <a:alpha val="4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759" name="Google Shape;759;p30"/>
            <p:cNvPicPr preferRelativeResize="0"/>
            <p:nvPr/>
          </p:nvPicPr>
          <p:blipFill rotWithShape="1">
            <a:blip r:embed="rId14">
              <a:alphaModFix/>
            </a:blip>
            <a:srcRect b="0" l="0" r="0" t="0"/>
            <a:stretch/>
          </p:blipFill>
          <p:spPr>
            <a:xfrm>
              <a:off x="4635691" y="4799383"/>
              <a:ext cx="289080" cy="294372"/>
            </a:xfrm>
            <a:prstGeom prst="rect">
              <a:avLst/>
            </a:prstGeom>
            <a:noFill/>
            <a:ln>
              <a:noFill/>
            </a:ln>
          </p:spPr>
        </p:pic>
        <p:sp>
          <p:nvSpPr>
            <p:cNvPr id="760" name="Google Shape;760;p30"/>
            <p:cNvSpPr/>
            <p:nvPr/>
          </p:nvSpPr>
          <p:spPr>
            <a:xfrm>
              <a:off x="3896538" y="4684543"/>
              <a:ext cx="422909" cy="430530"/>
            </a:xfrm>
            <a:custGeom>
              <a:rect b="b" l="l" r="r" t="t"/>
              <a:pathLst>
                <a:path extrusionOk="0" h="430529" w="422910">
                  <a:moveTo>
                    <a:pt x="225072" y="430056"/>
                  </a:moveTo>
                  <a:lnTo>
                    <a:pt x="182592" y="427176"/>
                  </a:lnTo>
                  <a:lnTo>
                    <a:pt x="142884" y="411840"/>
                  </a:lnTo>
                  <a:lnTo>
                    <a:pt x="125208" y="399888"/>
                  </a:lnTo>
                  <a:lnTo>
                    <a:pt x="140436" y="358092"/>
                  </a:lnTo>
                  <a:lnTo>
                    <a:pt x="160380" y="318348"/>
                  </a:lnTo>
                  <a:lnTo>
                    <a:pt x="135792" y="354276"/>
                  </a:lnTo>
                  <a:lnTo>
                    <a:pt x="107028" y="386964"/>
                  </a:lnTo>
                  <a:lnTo>
                    <a:pt x="91116" y="380988"/>
                  </a:lnTo>
                  <a:lnTo>
                    <a:pt x="76248" y="372744"/>
                  </a:lnTo>
                  <a:lnTo>
                    <a:pt x="40932" y="336492"/>
                  </a:lnTo>
                  <a:lnTo>
                    <a:pt x="21384" y="287424"/>
                  </a:lnTo>
                  <a:lnTo>
                    <a:pt x="6876" y="250848"/>
                  </a:lnTo>
                  <a:lnTo>
                    <a:pt x="2052" y="231048"/>
                  </a:lnTo>
                  <a:lnTo>
                    <a:pt x="0" y="210816"/>
                  </a:lnTo>
                  <a:lnTo>
                    <a:pt x="828" y="190476"/>
                  </a:lnTo>
                  <a:lnTo>
                    <a:pt x="4464" y="170424"/>
                  </a:lnTo>
                  <a:lnTo>
                    <a:pt x="51552" y="183924"/>
                  </a:lnTo>
                  <a:lnTo>
                    <a:pt x="99396" y="194220"/>
                  </a:lnTo>
                  <a:lnTo>
                    <a:pt x="57312" y="179028"/>
                  </a:lnTo>
                  <a:lnTo>
                    <a:pt x="17316" y="159012"/>
                  </a:lnTo>
                  <a:lnTo>
                    <a:pt x="19476" y="139932"/>
                  </a:lnTo>
                  <a:lnTo>
                    <a:pt x="31176" y="103500"/>
                  </a:lnTo>
                  <a:lnTo>
                    <a:pt x="51912" y="71316"/>
                  </a:lnTo>
                  <a:lnTo>
                    <a:pt x="103608" y="29556"/>
                  </a:lnTo>
                  <a:lnTo>
                    <a:pt x="164664" y="3348"/>
                  </a:lnTo>
                  <a:lnTo>
                    <a:pt x="179064" y="31212"/>
                  </a:lnTo>
                  <a:lnTo>
                    <a:pt x="188964" y="60948"/>
                  </a:lnTo>
                  <a:lnTo>
                    <a:pt x="194148" y="91836"/>
                  </a:lnTo>
                  <a:lnTo>
                    <a:pt x="188280" y="45828"/>
                  </a:lnTo>
                  <a:lnTo>
                    <a:pt x="180756" y="0"/>
                  </a:lnTo>
                  <a:lnTo>
                    <a:pt x="219240" y="1152"/>
                  </a:lnTo>
                  <a:lnTo>
                    <a:pt x="257148" y="7596"/>
                  </a:lnTo>
                  <a:lnTo>
                    <a:pt x="293832" y="19224"/>
                  </a:lnTo>
                  <a:lnTo>
                    <a:pt x="328536" y="35856"/>
                  </a:lnTo>
                  <a:lnTo>
                    <a:pt x="360612" y="57096"/>
                  </a:lnTo>
                  <a:lnTo>
                    <a:pt x="389412" y="82620"/>
                  </a:lnTo>
                  <a:lnTo>
                    <a:pt x="358704" y="108036"/>
                  </a:lnTo>
                  <a:lnTo>
                    <a:pt x="324576" y="128664"/>
                  </a:lnTo>
                  <a:lnTo>
                    <a:pt x="361152" y="111888"/>
                  </a:lnTo>
                  <a:lnTo>
                    <a:pt x="399636" y="100116"/>
                  </a:lnTo>
                  <a:lnTo>
                    <a:pt x="414036" y="160956"/>
                  </a:lnTo>
                  <a:lnTo>
                    <a:pt x="422460" y="222948"/>
                  </a:lnTo>
                  <a:lnTo>
                    <a:pt x="422064" y="250596"/>
                  </a:lnTo>
                  <a:lnTo>
                    <a:pt x="417780" y="277956"/>
                  </a:lnTo>
                  <a:lnTo>
                    <a:pt x="409752" y="304416"/>
                  </a:lnTo>
                  <a:lnTo>
                    <a:pt x="398124" y="329544"/>
                  </a:lnTo>
                  <a:lnTo>
                    <a:pt x="383112" y="352764"/>
                  </a:lnTo>
                  <a:lnTo>
                    <a:pt x="326520" y="306936"/>
                  </a:lnTo>
                  <a:lnTo>
                    <a:pt x="350316" y="335124"/>
                  </a:lnTo>
                  <a:lnTo>
                    <a:pt x="372312" y="364788"/>
                  </a:lnTo>
                  <a:lnTo>
                    <a:pt x="282636" y="413424"/>
                  </a:lnTo>
                  <a:lnTo>
                    <a:pt x="254412" y="423684"/>
                  </a:lnTo>
                  <a:lnTo>
                    <a:pt x="225072" y="430056"/>
                  </a:lnTo>
                  <a:close/>
                </a:path>
              </a:pathLst>
            </a:custGeom>
            <a:solidFill>
              <a:srgbClr val="FFFFFF">
                <a:alpha val="4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761" name="Google Shape;761;p30"/>
            <p:cNvPicPr preferRelativeResize="0"/>
            <p:nvPr/>
          </p:nvPicPr>
          <p:blipFill rotWithShape="1">
            <a:blip r:embed="rId15">
              <a:alphaModFix/>
            </a:blip>
            <a:srcRect b="0" l="0" r="0" t="0"/>
            <a:stretch/>
          </p:blipFill>
          <p:spPr>
            <a:xfrm>
              <a:off x="3892901" y="4680727"/>
              <a:ext cx="429984" cy="437940"/>
            </a:xfrm>
            <a:prstGeom prst="rect">
              <a:avLst/>
            </a:prstGeom>
            <a:noFill/>
            <a:ln>
              <a:noFill/>
            </a:ln>
          </p:spPr>
        </p:pic>
        <p:sp>
          <p:nvSpPr>
            <p:cNvPr id="762" name="Google Shape;762;p30"/>
            <p:cNvSpPr/>
            <p:nvPr/>
          </p:nvSpPr>
          <p:spPr>
            <a:xfrm>
              <a:off x="3349383" y="2481318"/>
              <a:ext cx="127000" cy="0"/>
            </a:xfrm>
            <a:custGeom>
              <a:rect b="b" l="l" r="r" t="t"/>
              <a:pathLst>
                <a:path extrusionOk="0" h="120000" w="127000">
                  <a:moveTo>
                    <a:pt x="0" y="0"/>
                  </a:moveTo>
                  <a:lnTo>
                    <a:pt x="127000" y="0"/>
                  </a:lnTo>
                </a:path>
              </a:pathLst>
            </a:custGeom>
            <a:noFill/>
            <a:ln cap="flat" cmpd="sng" w="25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63" name="Google Shape;763;p30"/>
            <p:cNvSpPr/>
            <p:nvPr/>
          </p:nvSpPr>
          <p:spPr>
            <a:xfrm>
              <a:off x="3527285" y="2468718"/>
              <a:ext cx="25400" cy="25400"/>
            </a:xfrm>
            <a:custGeom>
              <a:rect b="b" l="l" r="r" t="t"/>
              <a:pathLst>
                <a:path extrusionOk="0" h="25400" w="25400">
                  <a:moveTo>
                    <a:pt x="0" y="12600"/>
                  </a:moveTo>
                  <a:lnTo>
                    <a:pt x="3690" y="21509"/>
                  </a:lnTo>
                  <a:lnTo>
                    <a:pt x="12600" y="25200"/>
                  </a:lnTo>
                  <a:lnTo>
                    <a:pt x="21509" y="21509"/>
                  </a:lnTo>
                  <a:lnTo>
                    <a:pt x="25200" y="12600"/>
                  </a:lnTo>
                  <a:lnTo>
                    <a:pt x="21509" y="3690"/>
                  </a:lnTo>
                  <a:lnTo>
                    <a:pt x="12600" y="0"/>
                  </a:lnTo>
                  <a:lnTo>
                    <a:pt x="3690" y="3690"/>
                  </a:lnTo>
                  <a:lnTo>
                    <a:pt x="0" y="126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64" name="Google Shape;764;p30"/>
            <p:cNvSpPr/>
            <p:nvPr/>
          </p:nvSpPr>
          <p:spPr>
            <a:xfrm>
              <a:off x="3590685" y="2481318"/>
              <a:ext cx="127000" cy="0"/>
            </a:xfrm>
            <a:custGeom>
              <a:rect b="b" l="l" r="r" t="t"/>
              <a:pathLst>
                <a:path extrusionOk="0" h="120000" w="127000">
                  <a:moveTo>
                    <a:pt x="0" y="0"/>
                  </a:moveTo>
                  <a:lnTo>
                    <a:pt x="127004" y="0"/>
                  </a:lnTo>
                </a:path>
              </a:pathLst>
            </a:custGeom>
            <a:noFill/>
            <a:ln cap="flat" cmpd="sng" w="25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65" name="Google Shape;765;p30"/>
            <p:cNvSpPr/>
            <p:nvPr/>
          </p:nvSpPr>
          <p:spPr>
            <a:xfrm>
              <a:off x="3768593" y="2468718"/>
              <a:ext cx="25400" cy="25400"/>
            </a:xfrm>
            <a:custGeom>
              <a:rect b="b" l="l" r="r" t="t"/>
              <a:pathLst>
                <a:path extrusionOk="0" h="25400" w="25400">
                  <a:moveTo>
                    <a:pt x="0" y="12600"/>
                  </a:moveTo>
                  <a:lnTo>
                    <a:pt x="3690" y="21509"/>
                  </a:lnTo>
                  <a:lnTo>
                    <a:pt x="12600" y="25200"/>
                  </a:lnTo>
                  <a:lnTo>
                    <a:pt x="21509" y="21509"/>
                  </a:lnTo>
                  <a:lnTo>
                    <a:pt x="25200" y="12600"/>
                  </a:lnTo>
                  <a:lnTo>
                    <a:pt x="21509" y="3690"/>
                  </a:lnTo>
                  <a:lnTo>
                    <a:pt x="12600" y="0"/>
                  </a:lnTo>
                  <a:lnTo>
                    <a:pt x="3690" y="3690"/>
                  </a:lnTo>
                  <a:lnTo>
                    <a:pt x="0" y="126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66" name="Google Shape;766;p30"/>
            <p:cNvSpPr/>
            <p:nvPr/>
          </p:nvSpPr>
          <p:spPr>
            <a:xfrm>
              <a:off x="3831989" y="2481318"/>
              <a:ext cx="127635" cy="0"/>
            </a:xfrm>
            <a:custGeom>
              <a:rect b="b" l="l" r="r" t="t"/>
              <a:pathLst>
                <a:path extrusionOk="0" h="120000" w="127635">
                  <a:moveTo>
                    <a:pt x="0" y="0"/>
                  </a:moveTo>
                  <a:lnTo>
                    <a:pt x="127008" y="0"/>
                  </a:lnTo>
                </a:path>
              </a:pathLst>
            </a:custGeom>
            <a:noFill/>
            <a:ln cap="flat" cmpd="sng" w="25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67" name="Google Shape;767;p30"/>
            <p:cNvSpPr/>
            <p:nvPr/>
          </p:nvSpPr>
          <p:spPr>
            <a:xfrm>
              <a:off x="4009902" y="2468718"/>
              <a:ext cx="25400" cy="25400"/>
            </a:xfrm>
            <a:custGeom>
              <a:rect b="b" l="l" r="r" t="t"/>
              <a:pathLst>
                <a:path extrusionOk="0" h="25400" w="25400">
                  <a:moveTo>
                    <a:pt x="0" y="12600"/>
                  </a:moveTo>
                  <a:lnTo>
                    <a:pt x="3690" y="21509"/>
                  </a:lnTo>
                  <a:lnTo>
                    <a:pt x="12600" y="25200"/>
                  </a:lnTo>
                  <a:lnTo>
                    <a:pt x="21509" y="21509"/>
                  </a:lnTo>
                  <a:lnTo>
                    <a:pt x="25200" y="12600"/>
                  </a:lnTo>
                  <a:lnTo>
                    <a:pt x="21509" y="3690"/>
                  </a:lnTo>
                  <a:lnTo>
                    <a:pt x="12600" y="0"/>
                  </a:lnTo>
                  <a:lnTo>
                    <a:pt x="3690" y="3690"/>
                  </a:lnTo>
                  <a:lnTo>
                    <a:pt x="0" y="126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68" name="Google Shape;768;p30"/>
            <p:cNvSpPr/>
            <p:nvPr/>
          </p:nvSpPr>
          <p:spPr>
            <a:xfrm>
              <a:off x="5195599" y="3644465"/>
              <a:ext cx="5715" cy="127000"/>
            </a:xfrm>
            <a:custGeom>
              <a:rect b="b" l="l" r="r" t="t"/>
              <a:pathLst>
                <a:path extrusionOk="0" h="127000" w="5714">
                  <a:moveTo>
                    <a:pt x="0" y="0"/>
                  </a:moveTo>
                  <a:lnTo>
                    <a:pt x="5328" y="126900"/>
                  </a:lnTo>
                </a:path>
              </a:pathLst>
            </a:custGeom>
            <a:noFill/>
            <a:ln cap="flat" cmpd="sng" w="25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69" name="Google Shape;769;p30"/>
            <p:cNvSpPr/>
            <p:nvPr/>
          </p:nvSpPr>
          <p:spPr>
            <a:xfrm>
              <a:off x="5190956" y="3822197"/>
              <a:ext cx="25400" cy="25400"/>
            </a:xfrm>
            <a:custGeom>
              <a:rect b="b" l="l" r="r" t="t"/>
              <a:pathLst>
                <a:path extrusionOk="0" h="25400" w="25400">
                  <a:moveTo>
                    <a:pt x="0" y="12600"/>
                  </a:moveTo>
                  <a:lnTo>
                    <a:pt x="3690" y="21509"/>
                  </a:lnTo>
                  <a:lnTo>
                    <a:pt x="12600" y="25200"/>
                  </a:lnTo>
                  <a:lnTo>
                    <a:pt x="21509" y="21509"/>
                  </a:lnTo>
                  <a:lnTo>
                    <a:pt x="25200" y="12600"/>
                  </a:lnTo>
                  <a:lnTo>
                    <a:pt x="21509" y="3690"/>
                  </a:lnTo>
                  <a:lnTo>
                    <a:pt x="12600" y="0"/>
                  </a:lnTo>
                  <a:lnTo>
                    <a:pt x="3690" y="3690"/>
                  </a:lnTo>
                  <a:lnTo>
                    <a:pt x="0" y="126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70" name="Google Shape;770;p30"/>
            <p:cNvSpPr/>
            <p:nvPr/>
          </p:nvSpPr>
          <p:spPr>
            <a:xfrm>
              <a:off x="5205715" y="3885557"/>
              <a:ext cx="5715" cy="127000"/>
            </a:xfrm>
            <a:custGeom>
              <a:rect b="b" l="l" r="r" t="t"/>
              <a:pathLst>
                <a:path extrusionOk="0" h="127000" w="5714">
                  <a:moveTo>
                    <a:pt x="0" y="0"/>
                  </a:moveTo>
                  <a:lnTo>
                    <a:pt x="5292" y="126900"/>
                  </a:lnTo>
                </a:path>
              </a:pathLst>
            </a:custGeom>
            <a:noFill/>
            <a:ln cap="flat" cmpd="sng" w="25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71" name="Google Shape;771;p30"/>
            <p:cNvSpPr/>
            <p:nvPr/>
          </p:nvSpPr>
          <p:spPr>
            <a:xfrm>
              <a:off x="5201072" y="4063290"/>
              <a:ext cx="25400" cy="25400"/>
            </a:xfrm>
            <a:custGeom>
              <a:rect b="b" l="l" r="r" t="t"/>
              <a:pathLst>
                <a:path extrusionOk="0" h="25400" w="25400">
                  <a:moveTo>
                    <a:pt x="0" y="12600"/>
                  </a:moveTo>
                  <a:lnTo>
                    <a:pt x="3690" y="21509"/>
                  </a:lnTo>
                  <a:lnTo>
                    <a:pt x="12600" y="25200"/>
                  </a:lnTo>
                  <a:lnTo>
                    <a:pt x="21509" y="21509"/>
                  </a:lnTo>
                  <a:lnTo>
                    <a:pt x="25200" y="12600"/>
                  </a:lnTo>
                  <a:lnTo>
                    <a:pt x="21509" y="3690"/>
                  </a:lnTo>
                  <a:lnTo>
                    <a:pt x="12600" y="0"/>
                  </a:lnTo>
                  <a:lnTo>
                    <a:pt x="3690" y="3690"/>
                  </a:lnTo>
                  <a:lnTo>
                    <a:pt x="0" y="126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72" name="Google Shape;772;p30"/>
            <p:cNvSpPr/>
            <p:nvPr/>
          </p:nvSpPr>
          <p:spPr>
            <a:xfrm>
              <a:off x="5215795" y="4126650"/>
              <a:ext cx="5715" cy="127000"/>
            </a:xfrm>
            <a:custGeom>
              <a:rect b="b" l="l" r="r" t="t"/>
              <a:pathLst>
                <a:path extrusionOk="0" h="127000" w="5714">
                  <a:moveTo>
                    <a:pt x="0" y="0"/>
                  </a:moveTo>
                  <a:lnTo>
                    <a:pt x="5328" y="126900"/>
                  </a:lnTo>
                </a:path>
              </a:pathLst>
            </a:custGeom>
            <a:noFill/>
            <a:ln cap="flat" cmpd="sng" w="25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73" name="Google Shape;773;p30"/>
            <p:cNvSpPr/>
            <p:nvPr/>
          </p:nvSpPr>
          <p:spPr>
            <a:xfrm>
              <a:off x="5211188" y="4304382"/>
              <a:ext cx="25400" cy="25400"/>
            </a:xfrm>
            <a:custGeom>
              <a:rect b="b" l="l" r="r" t="t"/>
              <a:pathLst>
                <a:path extrusionOk="0" h="25400" w="25400">
                  <a:moveTo>
                    <a:pt x="0" y="12600"/>
                  </a:moveTo>
                  <a:lnTo>
                    <a:pt x="3690" y="21509"/>
                  </a:lnTo>
                  <a:lnTo>
                    <a:pt x="12600" y="25200"/>
                  </a:lnTo>
                  <a:lnTo>
                    <a:pt x="21509" y="21509"/>
                  </a:lnTo>
                  <a:lnTo>
                    <a:pt x="25200" y="12600"/>
                  </a:lnTo>
                  <a:lnTo>
                    <a:pt x="21509" y="3690"/>
                  </a:lnTo>
                  <a:lnTo>
                    <a:pt x="12600" y="0"/>
                  </a:lnTo>
                  <a:lnTo>
                    <a:pt x="3690" y="3690"/>
                  </a:lnTo>
                  <a:lnTo>
                    <a:pt x="0" y="126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74" name="Google Shape;774;p30"/>
            <p:cNvSpPr/>
            <p:nvPr/>
          </p:nvSpPr>
          <p:spPr>
            <a:xfrm>
              <a:off x="5225912" y="4367742"/>
              <a:ext cx="5715" cy="127000"/>
            </a:xfrm>
            <a:custGeom>
              <a:rect b="b" l="l" r="r" t="t"/>
              <a:pathLst>
                <a:path extrusionOk="0" h="127000" w="5714">
                  <a:moveTo>
                    <a:pt x="0" y="0"/>
                  </a:moveTo>
                  <a:lnTo>
                    <a:pt x="5328" y="126900"/>
                  </a:lnTo>
                </a:path>
              </a:pathLst>
            </a:custGeom>
            <a:noFill/>
            <a:ln cap="flat" cmpd="sng" w="25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75" name="Google Shape;775;p30"/>
            <p:cNvSpPr/>
            <p:nvPr/>
          </p:nvSpPr>
          <p:spPr>
            <a:xfrm>
              <a:off x="5221304" y="4545475"/>
              <a:ext cx="25400" cy="25400"/>
            </a:xfrm>
            <a:custGeom>
              <a:rect b="b" l="l" r="r" t="t"/>
              <a:pathLst>
                <a:path extrusionOk="0" h="25400" w="25400">
                  <a:moveTo>
                    <a:pt x="0" y="12600"/>
                  </a:moveTo>
                  <a:lnTo>
                    <a:pt x="3690" y="21509"/>
                  </a:lnTo>
                  <a:lnTo>
                    <a:pt x="12600" y="25200"/>
                  </a:lnTo>
                  <a:lnTo>
                    <a:pt x="21509" y="21509"/>
                  </a:lnTo>
                  <a:lnTo>
                    <a:pt x="25200" y="12600"/>
                  </a:lnTo>
                  <a:lnTo>
                    <a:pt x="21509" y="3690"/>
                  </a:lnTo>
                  <a:lnTo>
                    <a:pt x="12600" y="0"/>
                  </a:lnTo>
                  <a:lnTo>
                    <a:pt x="3690" y="3690"/>
                  </a:lnTo>
                  <a:lnTo>
                    <a:pt x="0" y="126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76" name="Google Shape;776;p30"/>
            <p:cNvSpPr/>
            <p:nvPr/>
          </p:nvSpPr>
          <p:spPr>
            <a:xfrm>
              <a:off x="5236028" y="4608835"/>
              <a:ext cx="5715" cy="127000"/>
            </a:xfrm>
            <a:custGeom>
              <a:rect b="b" l="l" r="r" t="t"/>
              <a:pathLst>
                <a:path extrusionOk="0" h="127000" w="5714">
                  <a:moveTo>
                    <a:pt x="0" y="0"/>
                  </a:moveTo>
                  <a:lnTo>
                    <a:pt x="5328" y="126864"/>
                  </a:lnTo>
                </a:path>
              </a:pathLst>
            </a:custGeom>
            <a:noFill/>
            <a:ln cap="flat" cmpd="sng" w="25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77" name="Google Shape;777;p30"/>
            <p:cNvSpPr/>
            <p:nvPr/>
          </p:nvSpPr>
          <p:spPr>
            <a:xfrm>
              <a:off x="5231419" y="4786567"/>
              <a:ext cx="25400" cy="25400"/>
            </a:xfrm>
            <a:custGeom>
              <a:rect b="b" l="l" r="r" t="t"/>
              <a:pathLst>
                <a:path extrusionOk="0" h="25400" w="25400">
                  <a:moveTo>
                    <a:pt x="0" y="12600"/>
                  </a:moveTo>
                  <a:lnTo>
                    <a:pt x="3690" y="21509"/>
                  </a:lnTo>
                  <a:lnTo>
                    <a:pt x="12600" y="25200"/>
                  </a:lnTo>
                  <a:lnTo>
                    <a:pt x="21509" y="21509"/>
                  </a:lnTo>
                  <a:lnTo>
                    <a:pt x="25200" y="12600"/>
                  </a:lnTo>
                  <a:lnTo>
                    <a:pt x="21509" y="3690"/>
                  </a:lnTo>
                  <a:lnTo>
                    <a:pt x="12600" y="0"/>
                  </a:lnTo>
                  <a:lnTo>
                    <a:pt x="3690" y="3690"/>
                  </a:lnTo>
                  <a:lnTo>
                    <a:pt x="0" y="126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78" name="Google Shape;778;p30"/>
            <p:cNvSpPr/>
            <p:nvPr/>
          </p:nvSpPr>
          <p:spPr>
            <a:xfrm>
              <a:off x="5246144" y="4849927"/>
              <a:ext cx="5715" cy="127000"/>
            </a:xfrm>
            <a:custGeom>
              <a:rect b="b" l="l" r="r" t="t"/>
              <a:pathLst>
                <a:path extrusionOk="0" h="127000" w="5714">
                  <a:moveTo>
                    <a:pt x="0" y="0"/>
                  </a:moveTo>
                  <a:lnTo>
                    <a:pt x="5328" y="126864"/>
                  </a:lnTo>
                </a:path>
              </a:pathLst>
            </a:custGeom>
            <a:noFill/>
            <a:ln cap="flat" cmpd="sng" w="25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79" name="Google Shape;779;p30"/>
            <p:cNvSpPr/>
            <p:nvPr/>
          </p:nvSpPr>
          <p:spPr>
            <a:xfrm>
              <a:off x="5241535" y="5027659"/>
              <a:ext cx="25400" cy="25400"/>
            </a:xfrm>
            <a:custGeom>
              <a:rect b="b" l="l" r="r" t="t"/>
              <a:pathLst>
                <a:path extrusionOk="0" h="25400" w="25400">
                  <a:moveTo>
                    <a:pt x="0" y="12600"/>
                  </a:moveTo>
                  <a:lnTo>
                    <a:pt x="3690" y="21509"/>
                  </a:lnTo>
                  <a:lnTo>
                    <a:pt x="12600" y="25200"/>
                  </a:lnTo>
                  <a:lnTo>
                    <a:pt x="21509" y="21509"/>
                  </a:lnTo>
                  <a:lnTo>
                    <a:pt x="25200" y="12600"/>
                  </a:lnTo>
                  <a:lnTo>
                    <a:pt x="21509" y="3690"/>
                  </a:lnTo>
                  <a:lnTo>
                    <a:pt x="12600" y="0"/>
                  </a:lnTo>
                  <a:lnTo>
                    <a:pt x="3690" y="3690"/>
                  </a:lnTo>
                  <a:lnTo>
                    <a:pt x="0" y="126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80" name="Google Shape;780;p30"/>
            <p:cNvSpPr/>
            <p:nvPr/>
          </p:nvSpPr>
          <p:spPr>
            <a:xfrm>
              <a:off x="5256260" y="5091019"/>
              <a:ext cx="5715" cy="127000"/>
            </a:xfrm>
            <a:custGeom>
              <a:rect b="b" l="l" r="r" t="t"/>
              <a:pathLst>
                <a:path extrusionOk="0" h="127000" w="5714">
                  <a:moveTo>
                    <a:pt x="0" y="0"/>
                  </a:moveTo>
                  <a:lnTo>
                    <a:pt x="5292" y="126864"/>
                  </a:lnTo>
                </a:path>
              </a:pathLst>
            </a:custGeom>
            <a:noFill/>
            <a:ln cap="flat" cmpd="sng" w="25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81" name="Google Shape;781;p30"/>
            <p:cNvSpPr/>
            <p:nvPr/>
          </p:nvSpPr>
          <p:spPr>
            <a:xfrm>
              <a:off x="5251615" y="5268751"/>
              <a:ext cx="25400" cy="25400"/>
            </a:xfrm>
            <a:custGeom>
              <a:rect b="b" l="l" r="r" t="t"/>
              <a:pathLst>
                <a:path extrusionOk="0" h="25400" w="25400">
                  <a:moveTo>
                    <a:pt x="0" y="12600"/>
                  </a:moveTo>
                  <a:lnTo>
                    <a:pt x="3690" y="21509"/>
                  </a:lnTo>
                  <a:lnTo>
                    <a:pt x="12600" y="25200"/>
                  </a:lnTo>
                  <a:lnTo>
                    <a:pt x="21509" y="21509"/>
                  </a:lnTo>
                  <a:lnTo>
                    <a:pt x="25200" y="12600"/>
                  </a:lnTo>
                  <a:lnTo>
                    <a:pt x="21509" y="3690"/>
                  </a:lnTo>
                  <a:lnTo>
                    <a:pt x="12600" y="0"/>
                  </a:lnTo>
                  <a:lnTo>
                    <a:pt x="3690" y="3690"/>
                  </a:lnTo>
                  <a:lnTo>
                    <a:pt x="0" y="126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82" name="Google Shape;782;p30"/>
            <p:cNvSpPr/>
            <p:nvPr/>
          </p:nvSpPr>
          <p:spPr>
            <a:xfrm>
              <a:off x="5100019" y="5332076"/>
              <a:ext cx="170180" cy="85090"/>
            </a:xfrm>
            <a:custGeom>
              <a:rect b="b" l="l" r="r" t="t"/>
              <a:pathLst>
                <a:path extrusionOk="0" h="85089" w="170179">
                  <a:moveTo>
                    <a:pt x="166320" y="0"/>
                  </a:moveTo>
                  <a:lnTo>
                    <a:pt x="169884" y="84600"/>
                  </a:lnTo>
                </a:path>
                <a:path extrusionOk="0" h="85089" w="170179">
                  <a:moveTo>
                    <a:pt x="169884" y="84600"/>
                  </a:moveTo>
                  <a:lnTo>
                    <a:pt x="0" y="84600"/>
                  </a:lnTo>
                </a:path>
              </a:pathLst>
            </a:custGeom>
            <a:noFill/>
            <a:ln cap="flat" cmpd="sng" w="25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83" name="Google Shape;783;p30"/>
            <p:cNvSpPr/>
            <p:nvPr/>
          </p:nvSpPr>
          <p:spPr>
            <a:xfrm>
              <a:off x="5023915" y="5404076"/>
              <a:ext cx="25400" cy="25400"/>
            </a:xfrm>
            <a:custGeom>
              <a:rect b="b" l="l" r="r" t="t"/>
              <a:pathLst>
                <a:path extrusionOk="0" h="25400" w="25400">
                  <a:moveTo>
                    <a:pt x="0" y="12600"/>
                  </a:moveTo>
                  <a:lnTo>
                    <a:pt x="3690" y="21509"/>
                  </a:lnTo>
                  <a:lnTo>
                    <a:pt x="12600" y="25200"/>
                  </a:lnTo>
                  <a:lnTo>
                    <a:pt x="21509" y="21509"/>
                  </a:lnTo>
                  <a:lnTo>
                    <a:pt x="25200" y="12600"/>
                  </a:lnTo>
                  <a:lnTo>
                    <a:pt x="21509" y="3690"/>
                  </a:lnTo>
                  <a:lnTo>
                    <a:pt x="12600" y="0"/>
                  </a:lnTo>
                  <a:lnTo>
                    <a:pt x="3690" y="3690"/>
                  </a:lnTo>
                  <a:lnTo>
                    <a:pt x="0" y="126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84" name="Google Shape;784;p30"/>
            <p:cNvSpPr/>
            <p:nvPr/>
          </p:nvSpPr>
          <p:spPr>
            <a:xfrm>
              <a:off x="4858747" y="5416676"/>
              <a:ext cx="127000" cy="0"/>
            </a:xfrm>
            <a:custGeom>
              <a:rect b="b" l="l" r="r" t="t"/>
              <a:pathLst>
                <a:path extrusionOk="0" h="120000" w="127000">
                  <a:moveTo>
                    <a:pt x="126972" y="0"/>
                  </a:moveTo>
                  <a:lnTo>
                    <a:pt x="0" y="0"/>
                  </a:lnTo>
                </a:path>
              </a:pathLst>
            </a:custGeom>
            <a:noFill/>
            <a:ln cap="flat" cmpd="sng" w="25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85" name="Google Shape;785;p30"/>
            <p:cNvSpPr/>
            <p:nvPr/>
          </p:nvSpPr>
          <p:spPr>
            <a:xfrm>
              <a:off x="4782643" y="5404076"/>
              <a:ext cx="25400" cy="25400"/>
            </a:xfrm>
            <a:custGeom>
              <a:rect b="b" l="l" r="r" t="t"/>
              <a:pathLst>
                <a:path extrusionOk="0" h="25400" w="25400">
                  <a:moveTo>
                    <a:pt x="0" y="12600"/>
                  </a:moveTo>
                  <a:lnTo>
                    <a:pt x="3690" y="21509"/>
                  </a:lnTo>
                  <a:lnTo>
                    <a:pt x="12600" y="25200"/>
                  </a:lnTo>
                  <a:lnTo>
                    <a:pt x="21509" y="21509"/>
                  </a:lnTo>
                  <a:lnTo>
                    <a:pt x="25200" y="12600"/>
                  </a:lnTo>
                  <a:lnTo>
                    <a:pt x="21509" y="3690"/>
                  </a:lnTo>
                  <a:lnTo>
                    <a:pt x="12600" y="0"/>
                  </a:lnTo>
                  <a:lnTo>
                    <a:pt x="3690" y="3690"/>
                  </a:lnTo>
                  <a:lnTo>
                    <a:pt x="0" y="126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86" name="Google Shape;786;p30"/>
            <p:cNvSpPr/>
            <p:nvPr/>
          </p:nvSpPr>
          <p:spPr>
            <a:xfrm>
              <a:off x="4617439" y="5416676"/>
              <a:ext cx="127635" cy="0"/>
            </a:xfrm>
            <a:custGeom>
              <a:rect b="b" l="l" r="r" t="t"/>
              <a:pathLst>
                <a:path extrusionOk="0" h="120000" w="127635">
                  <a:moveTo>
                    <a:pt x="127008" y="0"/>
                  </a:moveTo>
                  <a:lnTo>
                    <a:pt x="0" y="0"/>
                  </a:lnTo>
                </a:path>
              </a:pathLst>
            </a:custGeom>
            <a:noFill/>
            <a:ln cap="flat" cmpd="sng" w="25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87" name="Google Shape;787;p30"/>
            <p:cNvSpPr/>
            <p:nvPr/>
          </p:nvSpPr>
          <p:spPr>
            <a:xfrm>
              <a:off x="4541334" y="5404076"/>
              <a:ext cx="25400" cy="25400"/>
            </a:xfrm>
            <a:custGeom>
              <a:rect b="b" l="l" r="r" t="t"/>
              <a:pathLst>
                <a:path extrusionOk="0" h="25400" w="25400">
                  <a:moveTo>
                    <a:pt x="0" y="12600"/>
                  </a:moveTo>
                  <a:lnTo>
                    <a:pt x="3690" y="21509"/>
                  </a:lnTo>
                  <a:lnTo>
                    <a:pt x="12600" y="25200"/>
                  </a:lnTo>
                  <a:lnTo>
                    <a:pt x="21509" y="21509"/>
                  </a:lnTo>
                  <a:lnTo>
                    <a:pt x="25200" y="12600"/>
                  </a:lnTo>
                  <a:lnTo>
                    <a:pt x="21509" y="3690"/>
                  </a:lnTo>
                  <a:lnTo>
                    <a:pt x="12600" y="0"/>
                  </a:lnTo>
                  <a:lnTo>
                    <a:pt x="3690" y="3690"/>
                  </a:lnTo>
                  <a:lnTo>
                    <a:pt x="0" y="126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88" name="Google Shape;788;p30"/>
            <p:cNvSpPr/>
            <p:nvPr/>
          </p:nvSpPr>
          <p:spPr>
            <a:xfrm>
              <a:off x="4376130" y="5416676"/>
              <a:ext cx="127635" cy="0"/>
            </a:xfrm>
            <a:custGeom>
              <a:rect b="b" l="l" r="r" t="t"/>
              <a:pathLst>
                <a:path extrusionOk="0" h="120000" w="127635">
                  <a:moveTo>
                    <a:pt x="127008" y="0"/>
                  </a:moveTo>
                  <a:lnTo>
                    <a:pt x="0" y="0"/>
                  </a:lnTo>
                </a:path>
              </a:pathLst>
            </a:custGeom>
            <a:noFill/>
            <a:ln cap="flat" cmpd="sng" w="25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89" name="Google Shape;789;p30"/>
            <p:cNvSpPr/>
            <p:nvPr/>
          </p:nvSpPr>
          <p:spPr>
            <a:xfrm>
              <a:off x="4300026" y="5404076"/>
              <a:ext cx="25400" cy="25400"/>
            </a:xfrm>
            <a:custGeom>
              <a:rect b="b" l="l" r="r" t="t"/>
              <a:pathLst>
                <a:path extrusionOk="0" h="25400" w="25400">
                  <a:moveTo>
                    <a:pt x="0" y="12600"/>
                  </a:moveTo>
                  <a:lnTo>
                    <a:pt x="3690" y="21509"/>
                  </a:lnTo>
                  <a:lnTo>
                    <a:pt x="12600" y="25200"/>
                  </a:lnTo>
                  <a:lnTo>
                    <a:pt x="21509" y="21509"/>
                  </a:lnTo>
                  <a:lnTo>
                    <a:pt x="25200" y="12600"/>
                  </a:lnTo>
                  <a:lnTo>
                    <a:pt x="21509" y="3690"/>
                  </a:lnTo>
                  <a:lnTo>
                    <a:pt x="12600" y="0"/>
                  </a:lnTo>
                  <a:lnTo>
                    <a:pt x="3690" y="3690"/>
                  </a:lnTo>
                  <a:lnTo>
                    <a:pt x="0" y="126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90" name="Google Shape;790;p30"/>
            <p:cNvSpPr/>
            <p:nvPr/>
          </p:nvSpPr>
          <p:spPr>
            <a:xfrm>
              <a:off x="4134822" y="5416676"/>
              <a:ext cx="127635" cy="0"/>
            </a:xfrm>
            <a:custGeom>
              <a:rect b="b" l="l" r="r" t="t"/>
              <a:pathLst>
                <a:path extrusionOk="0" h="120000" w="127635">
                  <a:moveTo>
                    <a:pt x="127008" y="0"/>
                  </a:moveTo>
                  <a:lnTo>
                    <a:pt x="0" y="0"/>
                  </a:lnTo>
                </a:path>
              </a:pathLst>
            </a:custGeom>
            <a:noFill/>
            <a:ln cap="flat" cmpd="sng" w="25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91" name="Google Shape;791;p30"/>
            <p:cNvSpPr/>
            <p:nvPr/>
          </p:nvSpPr>
          <p:spPr>
            <a:xfrm>
              <a:off x="4058718" y="5404076"/>
              <a:ext cx="25400" cy="25400"/>
            </a:xfrm>
            <a:custGeom>
              <a:rect b="b" l="l" r="r" t="t"/>
              <a:pathLst>
                <a:path extrusionOk="0" h="25400" w="25400">
                  <a:moveTo>
                    <a:pt x="0" y="12600"/>
                  </a:moveTo>
                  <a:lnTo>
                    <a:pt x="3690" y="21509"/>
                  </a:lnTo>
                  <a:lnTo>
                    <a:pt x="12600" y="25200"/>
                  </a:lnTo>
                  <a:lnTo>
                    <a:pt x="21509" y="21509"/>
                  </a:lnTo>
                  <a:lnTo>
                    <a:pt x="25200" y="12600"/>
                  </a:lnTo>
                  <a:lnTo>
                    <a:pt x="21509" y="3690"/>
                  </a:lnTo>
                  <a:lnTo>
                    <a:pt x="12600" y="0"/>
                  </a:lnTo>
                  <a:lnTo>
                    <a:pt x="3690" y="3690"/>
                  </a:lnTo>
                  <a:lnTo>
                    <a:pt x="0" y="126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92" name="Google Shape;792;p30"/>
            <p:cNvSpPr/>
            <p:nvPr/>
          </p:nvSpPr>
          <p:spPr>
            <a:xfrm>
              <a:off x="3893513" y="5416676"/>
              <a:ext cx="127635" cy="0"/>
            </a:xfrm>
            <a:custGeom>
              <a:rect b="b" l="l" r="r" t="t"/>
              <a:pathLst>
                <a:path extrusionOk="0" h="120000" w="127635">
                  <a:moveTo>
                    <a:pt x="127008" y="0"/>
                  </a:moveTo>
                  <a:lnTo>
                    <a:pt x="0" y="0"/>
                  </a:lnTo>
                </a:path>
              </a:pathLst>
            </a:custGeom>
            <a:noFill/>
            <a:ln cap="flat" cmpd="sng" w="25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93" name="Google Shape;793;p30"/>
            <p:cNvSpPr/>
            <p:nvPr/>
          </p:nvSpPr>
          <p:spPr>
            <a:xfrm>
              <a:off x="3817445" y="5404076"/>
              <a:ext cx="25400" cy="25400"/>
            </a:xfrm>
            <a:custGeom>
              <a:rect b="b" l="l" r="r" t="t"/>
              <a:pathLst>
                <a:path extrusionOk="0" h="25400" w="25400">
                  <a:moveTo>
                    <a:pt x="0" y="12600"/>
                  </a:moveTo>
                  <a:lnTo>
                    <a:pt x="3690" y="21509"/>
                  </a:lnTo>
                  <a:lnTo>
                    <a:pt x="12600" y="25200"/>
                  </a:lnTo>
                  <a:lnTo>
                    <a:pt x="21509" y="21509"/>
                  </a:lnTo>
                  <a:lnTo>
                    <a:pt x="25200" y="12600"/>
                  </a:lnTo>
                  <a:lnTo>
                    <a:pt x="21509" y="3690"/>
                  </a:lnTo>
                  <a:lnTo>
                    <a:pt x="12600" y="0"/>
                  </a:lnTo>
                  <a:lnTo>
                    <a:pt x="3690" y="3690"/>
                  </a:lnTo>
                  <a:lnTo>
                    <a:pt x="0" y="126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94" name="Google Shape;794;p30"/>
            <p:cNvSpPr/>
            <p:nvPr/>
          </p:nvSpPr>
          <p:spPr>
            <a:xfrm>
              <a:off x="3652241" y="5416676"/>
              <a:ext cx="127000" cy="0"/>
            </a:xfrm>
            <a:custGeom>
              <a:rect b="b" l="l" r="r" t="t"/>
              <a:pathLst>
                <a:path extrusionOk="0" h="120000" w="127000">
                  <a:moveTo>
                    <a:pt x="126972" y="0"/>
                  </a:moveTo>
                  <a:lnTo>
                    <a:pt x="0" y="0"/>
                  </a:lnTo>
                </a:path>
              </a:pathLst>
            </a:custGeom>
            <a:noFill/>
            <a:ln cap="flat" cmpd="sng" w="25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95" name="Google Shape;795;p30"/>
            <p:cNvSpPr/>
            <p:nvPr/>
          </p:nvSpPr>
          <p:spPr>
            <a:xfrm>
              <a:off x="3576126" y="5404076"/>
              <a:ext cx="25400" cy="25400"/>
            </a:xfrm>
            <a:custGeom>
              <a:rect b="b" l="l" r="r" t="t"/>
              <a:pathLst>
                <a:path extrusionOk="0" h="25400" w="25400">
                  <a:moveTo>
                    <a:pt x="0" y="12600"/>
                  </a:moveTo>
                  <a:lnTo>
                    <a:pt x="3690" y="21509"/>
                  </a:lnTo>
                  <a:lnTo>
                    <a:pt x="12600" y="25200"/>
                  </a:lnTo>
                  <a:lnTo>
                    <a:pt x="21509" y="21509"/>
                  </a:lnTo>
                  <a:lnTo>
                    <a:pt x="25200" y="12600"/>
                  </a:lnTo>
                  <a:lnTo>
                    <a:pt x="21509" y="3690"/>
                  </a:lnTo>
                  <a:lnTo>
                    <a:pt x="12600" y="0"/>
                  </a:lnTo>
                  <a:lnTo>
                    <a:pt x="3690" y="3690"/>
                  </a:lnTo>
                  <a:lnTo>
                    <a:pt x="0" y="126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96" name="Google Shape;796;p30"/>
            <p:cNvSpPr/>
            <p:nvPr/>
          </p:nvSpPr>
          <p:spPr>
            <a:xfrm>
              <a:off x="3410926" y="5416676"/>
              <a:ext cx="127000" cy="0"/>
            </a:xfrm>
            <a:custGeom>
              <a:rect b="b" l="l" r="r" t="t"/>
              <a:pathLst>
                <a:path extrusionOk="0" h="120000" w="127000">
                  <a:moveTo>
                    <a:pt x="127000" y="0"/>
                  </a:moveTo>
                  <a:lnTo>
                    <a:pt x="0" y="0"/>
                  </a:lnTo>
                </a:path>
              </a:pathLst>
            </a:custGeom>
            <a:noFill/>
            <a:ln cap="flat" cmpd="sng" w="25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97" name="Google Shape;797;p30"/>
            <p:cNvSpPr/>
            <p:nvPr/>
          </p:nvSpPr>
          <p:spPr>
            <a:xfrm>
              <a:off x="3334829" y="5404076"/>
              <a:ext cx="25400" cy="25400"/>
            </a:xfrm>
            <a:custGeom>
              <a:rect b="b" l="l" r="r" t="t"/>
              <a:pathLst>
                <a:path extrusionOk="0" h="25400" w="25400">
                  <a:moveTo>
                    <a:pt x="0" y="12600"/>
                  </a:moveTo>
                  <a:lnTo>
                    <a:pt x="3690" y="21509"/>
                  </a:lnTo>
                  <a:lnTo>
                    <a:pt x="12600" y="25200"/>
                  </a:lnTo>
                  <a:lnTo>
                    <a:pt x="21509" y="21509"/>
                  </a:lnTo>
                  <a:lnTo>
                    <a:pt x="25200" y="12600"/>
                  </a:lnTo>
                  <a:lnTo>
                    <a:pt x="21509" y="3690"/>
                  </a:lnTo>
                  <a:lnTo>
                    <a:pt x="12600" y="0"/>
                  </a:lnTo>
                  <a:lnTo>
                    <a:pt x="3690" y="3690"/>
                  </a:lnTo>
                  <a:lnTo>
                    <a:pt x="0" y="126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98" name="Google Shape;798;p30"/>
            <p:cNvSpPr/>
            <p:nvPr/>
          </p:nvSpPr>
          <p:spPr>
            <a:xfrm>
              <a:off x="3169628" y="5416676"/>
              <a:ext cx="127000" cy="0"/>
            </a:xfrm>
            <a:custGeom>
              <a:rect b="b" l="l" r="r" t="t"/>
              <a:pathLst>
                <a:path extrusionOk="0" h="120000" w="127000">
                  <a:moveTo>
                    <a:pt x="126997" y="0"/>
                  </a:moveTo>
                  <a:lnTo>
                    <a:pt x="0" y="0"/>
                  </a:lnTo>
                </a:path>
              </a:pathLst>
            </a:custGeom>
            <a:noFill/>
            <a:ln cap="flat" cmpd="sng" w="25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799" name="Google Shape;799;p30"/>
            <p:cNvSpPr/>
            <p:nvPr/>
          </p:nvSpPr>
          <p:spPr>
            <a:xfrm>
              <a:off x="3093528" y="5404076"/>
              <a:ext cx="25400" cy="25400"/>
            </a:xfrm>
            <a:custGeom>
              <a:rect b="b" l="l" r="r" t="t"/>
              <a:pathLst>
                <a:path extrusionOk="0" h="25400" w="25400">
                  <a:moveTo>
                    <a:pt x="0" y="12600"/>
                  </a:moveTo>
                  <a:lnTo>
                    <a:pt x="3690" y="21509"/>
                  </a:lnTo>
                  <a:lnTo>
                    <a:pt x="12600" y="25200"/>
                  </a:lnTo>
                  <a:lnTo>
                    <a:pt x="21509" y="21509"/>
                  </a:lnTo>
                  <a:lnTo>
                    <a:pt x="25200" y="12600"/>
                  </a:lnTo>
                  <a:lnTo>
                    <a:pt x="21509" y="3690"/>
                  </a:lnTo>
                  <a:lnTo>
                    <a:pt x="12600" y="0"/>
                  </a:lnTo>
                  <a:lnTo>
                    <a:pt x="3690" y="3690"/>
                  </a:lnTo>
                  <a:lnTo>
                    <a:pt x="0" y="126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00" name="Google Shape;800;p30"/>
            <p:cNvSpPr/>
            <p:nvPr/>
          </p:nvSpPr>
          <p:spPr>
            <a:xfrm>
              <a:off x="2928327" y="5416676"/>
              <a:ext cx="127000" cy="0"/>
            </a:xfrm>
            <a:custGeom>
              <a:rect b="b" l="l" r="r" t="t"/>
              <a:pathLst>
                <a:path extrusionOk="0" h="120000" w="127000">
                  <a:moveTo>
                    <a:pt x="127000" y="0"/>
                  </a:moveTo>
                  <a:lnTo>
                    <a:pt x="0" y="0"/>
                  </a:lnTo>
                </a:path>
              </a:pathLst>
            </a:custGeom>
            <a:noFill/>
            <a:ln cap="flat" cmpd="sng" w="25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01" name="Google Shape;801;p30"/>
            <p:cNvSpPr/>
            <p:nvPr/>
          </p:nvSpPr>
          <p:spPr>
            <a:xfrm>
              <a:off x="2852226" y="5404076"/>
              <a:ext cx="25400" cy="25400"/>
            </a:xfrm>
            <a:custGeom>
              <a:rect b="b" l="l" r="r" t="t"/>
              <a:pathLst>
                <a:path extrusionOk="0" h="25400" w="25400">
                  <a:moveTo>
                    <a:pt x="0" y="12600"/>
                  </a:moveTo>
                  <a:lnTo>
                    <a:pt x="3690" y="21509"/>
                  </a:lnTo>
                  <a:lnTo>
                    <a:pt x="12600" y="25200"/>
                  </a:lnTo>
                  <a:lnTo>
                    <a:pt x="21509" y="21509"/>
                  </a:lnTo>
                  <a:lnTo>
                    <a:pt x="25200" y="12600"/>
                  </a:lnTo>
                  <a:lnTo>
                    <a:pt x="21509" y="3690"/>
                  </a:lnTo>
                  <a:lnTo>
                    <a:pt x="12600" y="0"/>
                  </a:lnTo>
                  <a:lnTo>
                    <a:pt x="3690" y="3690"/>
                  </a:lnTo>
                  <a:lnTo>
                    <a:pt x="0" y="126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02" name="Google Shape;802;p30"/>
            <p:cNvSpPr/>
            <p:nvPr/>
          </p:nvSpPr>
          <p:spPr>
            <a:xfrm>
              <a:off x="2687026" y="5416676"/>
              <a:ext cx="127000" cy="0"/>
            </a:xfrm>
            <a:custGeom>
              <a:rect b="b" l="l" r="r" t="t"/>
              <a:pathLst>
                <a:path extrusionOk="0" h="120000" w="127000">
                  <a:moveTo>
                    <a:pt x="127000" y="0"/>
                  </a:moveTo>
                  <a:lnTo>
                    <a:pt x="0" y="0"/>
                  </a:lnTo>
                </a:path>
              </a:pathLst>
            </a:custGeom>
            <a:noFill/>
            <a:ln cap="flat" cmpd="sng" w="25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03" name="Google Shape;803;p30"/>
            <p:cNvSpPr/>
            <p:nvPr/>
          </p:nvSpPr>
          <p:spPr>
            <a:xfrm>
              <a:off x="2610925" y="5404076"/>
              <a:ext cx="25400" cy="25400"/>
            </a:xfrm>
            <a:custGeom>
              <a:rect b="b" l="l" r="r" t="t"/>
              <a:pathLst>
                <a:path extrusionOk="0" h="25400" w="25400">
                  <a:moveTo>
                    <a:pt x="0" y="12600"/>
                  </a:moveTo>
                  <a:lnTo>
                    <a:pt x="3690" y="21509"/>
                  </a:lnTo>
                  <a:lnTo>
                    <a:pt x="12600" y="25200"/>
                  </a:lnTo>
                  <a:lnTo>
                    <a:pt x="21509" y="21509"/>
                  </a:lnTo>
                  <a:lnTo>
                    <a:pt x="25200" y="12600"/>
                  </a:lnTo>
                  <a:lnTo>
                    <a:pt x="21509" y="3690"/>
                  </a:lnTo>
                  <a:lnTo>
                    <a:pt x="12600" y="0"/>
                  </a:lnTo>
                  <a:lnTo>
                    <a:pt x="3690" y="3690"/>
                  </a:lnTo>
                  <a:lnTo>
                    <a:pt x="0" y="126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04" name="Google Shape;804;p30"/>
            <p:cNvSpPr/>
            <p:nvPr/>
          </p:nvSpPr>
          <p:spPr>
            <a:xfrm>
              <a:off x="2445724" y="5416676"/>
              <a:ext cx="127000" cy="0"/>
            </a:xfrm>
            <a:custGeom>
              <a:rect b="b" l="l" r="r" t="t"/>
              <a:pathLst>
                <a:path extrusionOk="0" h="120000" w="127000">
                  <a:moveTo>
                    <a:pt x="127000" y="0"/>
                  </a:moveTo>
                  <a:lnTo>
                    <a:pt x="0" y="0"/>
                  </a:lnTo>
                </a:path>
              </a:pathLst>
            </a:custGeom>
            <a:noFill/>
            <a:ln cap="flat" cmpd="sng" w="25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05" name="Google Shape;805;p30"/>
            <p:cNvSpPr/>
            <p:nvPr/>
          </p:nvSpPr>
          <p:spPr>
            <a:xfrm>
              <a:off x="2369624" y="5404076"/>
              <a:ext cx="25400" cy="25400"/>
            </a:xfrm>
            <a:custGeom>
              <a:rect b="b" l="l" r="r" t="t"/>
              <a:pathLst>
                <a:path extrusionOk="0" h="25400" w="25400">
                  <a:moveTo>
                    <a:pt x="0" y="12600"/>
                  </a:moveTo>
                  <a:lnTo>
                    <a:pt x="3690" y="21509"/>
                  </a:lnTo>
                  <a:lnTo>
                    <a:pt x="12600" y="25200"/>
                  </a:lnTo>
                  <a:lnTo>
                    <a:pt x="21509" y="21509"/>
                  </a:lnTo>
                  <a:lnTo>
                    <a:pt x="25200" y="12600"/>
                  </a:lnTo>
                  <a:lnTo>
                    <a:pt x="21509" y="3690"/>
                  </a:lnTo>
                  <a:lnTo>
                    <a:pt x="12600" y="0"/>
                  </a:lnTo>
                  <a:lnTo>
                    <a:pt x="3690" y="3690"/>
                  </a:lnTo>
                  <a:lnTo>
                    <a:pt x="0" y="126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06" name="Google Shape;806;p30"/>
            <p:cNvSpPr/>
            <p:nvPr/>
          </p:nvSpPr>
          <p:spPr>
            <a:xfrm>
              <a:off x="2204427" y="5416676"/>
              <a:ext cx="127000" cy="0"/>
            </a:xfrm>
            <a:custGeom>
              <a:rect b="b" l="l" r="r" t="t"/>
              <a:pathLst>
                <a:path extrusionOk="0" h="120000" w="127000">
                  <a:moveTo>
                    <a:pt x="126997" y="0"/>
                  </a:moveTo>
                  <a:lnTo>
                    <a:pt x="0" y="0"/>
                  </a:lnTo>
                </a:path>
              </a:pathLst>
            </a:custGeom>
            <a:noFill/>
            <a:ln cap="flat" cmpd="sng" w="25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07" name="Google Shape;807;p30"/>
            <p:cNvSpPr/>
            <p:nvPr/>
          </p:nvSpPr>
          <p:spPr>
            <a:xfrm>
              <a:off x="2128326" y="5404076"/>
              <a:ext cx="25400" cy="25400"/>
            </a:xfrm>
            <a:custGeom>
              <a:rect b="b" l="l" r="r" t="t"/>
              <a:pathLst>
                <a:path extrusionOk="0" h="25400" w="25400">
                  <a:moveTo>
                    <a:pt x="0" y="12600"/>
                  </a:moveTo>
                  <a:lnTo>
                    <a:pt x="3690" y="21509"/>
                  </a:lnTo>
                  <a:lnTo>
                    <a:pt x="12600" y="25200"/>
                  </a:lnTo>
                  <a:lnTo>
                    <a:pt x="21509" y="21509"/>
                  </a:lnTo>
                  <a:lnTo>
                    <a:pt x="25200" y="12600"/>
                  </a:lnTo>
                  <a:lnTo>
                    <a:pt x="21509" y="3690"/>
                  </a:lnTo>
                  <a:lnTo>
                    <a:pt x="12600" y="0"/>
                  </a:lnTo>
                  <a:lnTo>
                    <a:pt x="3690" y="3690"/>
                  </a:lnTo>
                  <a:lnTo>
                    <a:pt x="0" y="126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08" name="Google Shape;808;p30"/>
            <p:cNvSpPr/>
            <p:nvPr/>
          </p:nvSpPr>
          <p:spPr>
            <a:xfrm>
              <a:off x="1963126" y="5416676"/>
              <a:ext cx="127000" cy="0"/>
            </a:xfrm>
            <a:custGeom>
              <a:rect b="b" l="l" r="r" t="t"/>
              <a:pathLst>
                <a:path extrusionOk="0" h="120000" w="127000">
                  <a:moveTo>
                    <a:pt x="127000" y="0"/>
                  </a:moveTo>
                  <a:lnTo>
                    <a:pt x="0" y="0"/>
                  </a:lnTo>
                </a:path>
              </a:pathLst>
            </a:custGeom>
            <a:noFill/>
            <a:ln cap="flat" cmpd="sng" w="252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09" name="Google Shape;809;p30"/>
            <p:cNvSpPr/>
            <p:nvPr/>
          </p:nvSpPr>
          <p:spPr>
            <a:xfrm>
              <a:off x="1887025" y="5404076"/>
              <a:ext cx="25400" cy="25400"/>
            </a:xfrm>
            <a:custGeom>
              <a:rect b="b" l="l" r="r" t="t"/>
              <a:pathLst>
                <a:path extrusionOk="0" h="25400" w="25400">
                  <a:moveTo>
                    <a:pt x="0" y="12600"/>
                  </a:moveTo>
                  <a:lnTo>
                    <a:pt x="3690" y="21509"/>
                  </a:lnTo>
                  <a:lnTo>
                    <a:pt x="12600" y="25200"/>
                  </a:lnTo>
                  <a:lnTo>
                    <a:pt x="21509" y="21509"/>
                  </a:lnTo>
                  <a:lnTo>
                    <a:pt x="25200" y="12600"/>
                  </a:lnTo>
                  <a:lnTo>
                    <a:pt x="21509" y="3690"/>
                  </a:lnTo>
                  <a:lnTo>
                    <a:pt x="12600" y="0"/>
                  </a:lnTo>
                  <a:lnTo>
                    <a:pt x="3690" y="3690"/>
                  </a:lnTo>
                  <a:lnTo>
                    <a:pt x="0" y="126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810" name="Google Shape;810;p30"/>
            <p:cNvPicPr preferRelativeResize="0"/>
            <p:nvPr/>
          </p:nvPicPr>
          <p:blipFill rotWithShape="1">
            <a:blip r:embed="rId16">
              <a:alphaModFix/>
            </a:blip>
            <a:srcRect b="0" l="0" r="0" t="0"/>
            <a:stretch/>
          </p:blipFill>
          <p:spPr>
            <a:xfrm>
              <a:off x="4073298" y="2410758"/>
              <a:ext cx="1132777" cy="1336451"/>
            </a:xfrm>
            <a:prstGeom prst="rect">
              <a:avLst/>
            </a:prstGeom>
            <a:noFill/>
            <a:ln>
              <a:noFill/>
            </a:ln>
          </p:spPr>
        </p:pic>
        <p:pic>
          <p:nvPicPr>
            <p:cNvPr id="811" name="Google Shape;811;p30"/>
            <p:cNvPicPr preferRelativeResize="0"/>
            <p:nvPr/>
          </p:nvPicPr>
          <p:blipFill rotWithShape="1">
            <a:blip r:embed="rId17">
              <a:alphaModFix/>
            </a:blip>
            <a:srcRect b="0" l="0" r="0" t="0"/>
            <a:stretch/>
          </p:blipFill>
          <p:spPr>
            <a:xfrm>
              <a:off x="771362" y="2057205"/>
              <a:ext cx="2539821" cy="3372071"/>
            </a:xfrm>
            <a:prstGeom prst="rect">
              <a:avLst/>
            </a:prstGeom>
            <a:noFill/>
            <a:ln>
              <a:noFill/>
            </a:ln>
          </p:spPr>
        </p:pic>
        <p:sp>
          <p:nvSpPr>
            <p:cNvPr id="812" name="Google Shape;812;p30"/>
            <p:cNvSpPr/>
            <p:nvPr/>
          </p:nvSpPr>
          <p:spPr>
            <a:xfrm>
              <a:off x="3716609" y="2103386"/>
              <a:ext cx="1778635" cy="3084830"/>
            </a:xfrm>
            <a:custGeom>
              <a:rect b="b" l="l" r="r" t="t"/>
              <a:pathLst>
                <a:path extrusionOk="0" h="3084829" w="1778635">
                  <a:moveTo>
                    <a:pt x="1725338" y="0"/>
                  </a:moveTo>
                  <a:lnTo>
                    <a:pt x="1726850" y="82216"/>
                  </a:lnTo>
                </a:path>
                <a:path extrusionOk="0" h="3084829" w="1778635">
                  <a:moveTo>
                    <a:pt x="1728686" y="183801"/>
                  </a:moveTo>
                  <a:lnTo>
                    <a:pt x="1730558" y="285383"/>
                  </a:lnTo>
                </a:path>
                <a:path extrusionOk="0" h="3084829" w="1778635">
                  <a:moveTo>
                    <a:pt x="1732430" y="386968"/>
                  </a:moveTo>
                  <a:lnTo>
                    <a:pt x="1734266" y="488549"/>
                  </a:lnTo>
                </a:path>
                <a:path extrusionOk="0" h="3084829" w="1778635">
                  <a:moveTo>
                    <a:pt x="1736138" y="590134"/>
                  </a:moveTo>
                  <a:lnTo>
                    <a:pt x="1738010" y="691715"/>
                  </a:lnTo>
                </a:path>
                <a:path extrusionOk="0" h="3084829" w="1778635">
                  <a:moveTo>
                    <a:pt x="1739846" y="793300"/>
                  </a:moveTo>
                  <a:lnTo>
                    <a:pt x="1741718" y="894882"/>
                  </a:lnTo>
                </a:path>
                <a:path extrusionOk="0" h="3084829" w="1778635">
                  <a:moveTo>
                    <a:pt x="1743554" y="996467"/>
                  </a:moveTo>
                  <a:lnTo>
                    <a:pt x="1745426" y="1098048"/>
                  </a:lnTo>
                </a:path>
                <a:path extrusionOk="0" h="3084829" w="1778635">
                  <a:moveTo>
                    <a:pt x="1747298" y="1199633"/>
                  </a:moveTo>
                  <a:lnTo>
                    <a:pt x="1749134" y="1301214"/>
                  </a:lnTo>
                </a:path>
                <a:path extrusionOk="0" h="3084829" w="1778635">
                  <a:moveTo>
                    <a:pt x="1751006" y="1402799"/>
                  </a:moveTo>
                  <a:lnTo>
                    <a:pt x="1752878" y="1504395"/>
                  </a:lnTo>
                </a:path>
                <a:path extrusionOk="0" h="3084829" w="1778635">
                  <a:moveTo>
                    <a:pt x="1754714" y="1605951"/>
                  </a:moveTo>
                  <a:lnTo>
                    <a:pt x="1756586" y="1707543"/>
                  </a:lnTo>
                </a:path>
                <a:path extrusionOk="0" h="3084829" w="1778635">
                  <a:moveTo>
                    <a:pt x="1758458" y="1809135"/>
                  </a:moveTo>
                  <a:lnTo>
                    <a:pt x="1760294" y="1910728"/>
                  </a:lnTo>
                </a:path>
                <a:path extrusionOk="0" h="3084829" w="1778635">
                  <a:moveTo>
                    <a:pt x="1762166" y="2012284"/>
                  </a:moveTo>
                  <a:lnTo>
                    <a:pt x="1764038" y="2113876"/>
                  </a:lnTo>
                </a:path>
                <a:path extrusionOk="0" h="3084829" w="1778635">
                  <a:moveTo>
                    <a:pt x="1765874" y="2215468"/>
                  </a:moveTo>
                  <a:lnTo>
                    <a:pt x="1767746" y="2317060"/>
                  </a:lnTo>
                </a:path>
                <a:path extrusionOk="0" h="3084829" w="1778635">
                  <a:moveTo>
                    <a:pt x="1769618" y="2418616"/>
                  </a:moveTo>
                  <a:lnTo>
                    <a:pt x="1771454" y="2520209"/>
                  </a:lnTo>
                </a:path>
                <a:path extrusionOk="0" h="3084829" w="1778635">
                  <a:moveTo>
                    <a:pt x="1773326" y="2621801"/>
                  </a:moveTo>
                  <a:lnTo>
                    <a:pt x="1775162" y="2723393"/>
                  </a:lnTo>
                </a:path>
                <a:path extrusionOk="0" h="3084829" w="1778635">
                  <a:moveTo>
                    <a:pt x="1777034" y="2824949"/>
                  </a:moveTo>
                  <a:lnTo>
                    <a:pt x="1778546" y="2907173"/>
                  </a:lnTo>
                </a:path>
                <a:path extrusionOk="0" h="3084829" w="1778635">
                  <a:moveTo>
                    <a:pt x="1778546" y="2907173"/>
                  </a:moveTo>
                  <a:lnTo>
                    <a:pt x="1774910" y="2939645"/>
                  </a:lnTo>
                </a:path>
                <a:path extrusionOk="0" h="3084829" w="1778635">
                  <a:moveTo>
                    <a:pt x="1774910" y="2939645"/>
                  </a:moveTo>
                  <a:lnTo>
                    <a:pt x="1767710" y="2958113"/>
                  </a:lnTo>
                </a:path>
                <a:path extrusionOk="0" h="3084829" w="1778635">
                  <a:moveTo>
                    <a:pt x="1706618" y="3022157"/>
                  </a:moveTo>
                  <a:lnTo>
                    <a:pt x="1688546" y="3030257"/>
                  </a:lnTo>
                </a:path>
                <a:path extrusionOk="0" h="3084829" w="1778635">
                  <a:moveTo>
                    <a:pt x="1688546" y="3030257"/>
                  </a:moveTo>
                  <a:lnTo>
                    <a:pt x="1656290" y="3035441"/>
                  </a:lnTo>
                </a:path>
                <a:path extrusionOk="0" h="3084829" w="1778635">
                  <a:moveTo>
                    <a:pt x="1656290" y="3035441"/>
                  </a:moveTo>
                  <a:lnTo>
                    <a:pt x="1603838" y="3036989"/>
                  </a:lnTo>
                </a:path>
                <a:path extrusionOk="0" h="3084829" w="1778635">
                  <a:moveTo>
                    <a:pt x="1523342" y="3039365"/>
                  </a:moveTo>
                  <a:lnTo>
                    <a:pt x="1421786" y="3042353"/>
                  </a:lnTo>
                </a:path>
                <a:path extrusionOk="0" h="3084829" w="1778635">
                  <a:moveTo>
                    <a:pt x="1320230" y="3045377"/>
                  </a:moveTo>
                  <a:lnTo>
                    <a:pt x="1218673" y="3048365"/>
                  </a:lnTo>
                </a:path>
                <a:path extrusionOk="0" h="3084829" w="1778635">
                  <a:moveTo>
                    <a:pt x="1117117" y="3051353"/>
                  </a:moveTo>
                  <a:lnTo>
                    <a:pt x="1015561" y="3054377"/>
                  </a:lnTo>
                </a:path>
                <a:path extrusionOk="0" h="3084829" w="1778635">
                  <a:moveTo>
                    <a:pt x="914005" y="3057365"/>
                  </a:moveTo>
                  <a:lnTo>
                    <a:pt x="812449" y="3060389"/>
                  </a:lnTo>
                </a:path>
                <a:path extrusionOk="0" h="3084829" w="1778635">
                  <a:moveTo>
                    <a:pt x="710893" y="3063377"/>
                  </a:moveTo>
                  <a:lnTo>
                    <a:pt x="609336" y="3066365"/>
                  </a:lnTo>
                </a:path>
                <a:path extrusionOk="0" h="3084829" w="1778635">
                  <a:moveTo>
                    <a:pt x="507780" y="3069389"/>
                  </a:moveTo>
                  <a:lnTo>
                    <a:pt x="406224" y="3072377"/>
                  </a:lnTo>
                </a:path>
                <a:path extrusionOk="0" h="3084829" w="1778635">
                  <a:moveTo>
                    <a:pt x="304668" y="3075365"/>
                  </a:moveTo>
                  <a:lnTo>
                    <a:pt x="203112" y="3078389"/>
                  </a:lnTo>
                </a:path>
                <a:path extrusionOk="0" h="3084829" w="1778635">
                  <a:moveTo>
                    <a:pt x="101556" y="3081377"/>
                  </a:moveTo>
                  <a:lnTo>
                    <a:pt x="0" y="3084401"/>
                  </a:lnTo>
                </a:path>
              </a:pathLst>
            </a:custGeom>
            <a:noFill/>
            <a:ln cap="flat" cmpd="sng" w="14400">
              <a:solidFill>
                <a:srgbClr val="DBFD6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813" name="Google Shape;813;p30"/>
            <p:cNvPicPr preferRelativeResize="0"/>
            <p:nvPr/>
          </p:nvPicPr>
          <p:blipFill rotWithShape="1">
            <a:blip r:embed="rId18">
              <a:alphaModFix/>
            </a:blip>
            <a:srcRect b="0" l="0" r="0" t="0"/>
            <a:stretch/>
          </p:blipFill>
          <p:spPr>
            <a:xfrm>
              <a:off x="3442159" y="5148511"/>
              <a:ext cx="286762" cy="112104"/>
            </a:xfrm>
            <a:prstGeom prst="rect">
              <a:avLst/>
            </a:prstGeom>
            <a:noFill/>
            <a:ln>
              <a:noFill/>
            </a:ln>
          </p:spPr>
        </p:pic>
        <p:sp>
          <p:nvSpPr>
            <p:cNvPr id="814" name="Google Shape;814;p30"/>
            <p:cNvSpPr/>
            <p:nvPr/>
          </p:nvSpPr>
          <p:spPr>
            <a:xfrm>
              <a:off x="3823313" y="5209927"/>
              <a:ext cx="1465580" cy="35560"/>
            </a:xfrm>
            <a:custGeom>
              <a:rect b="b" l="l" r="r" t="t"/>
              <a:pathLst>
                <a:path extrusionOk="0" h="35560" w="1465579">
                  <a:moveTo>
                    <a:pt x="0" y="35136"/>
                  </a:moveTo>
                  <a:lnTo>
                    <a:pt x="101556" y="32724"/>
                  </a:lnTo>
                </a:path>
                <a:path extrusionOk="0" h="35560" w="1465579">
                  <a:moveTo>
                    <a:pt x="203112" y="30276"/>
                  </a:moveTo>
                  <a:lnTo>
                    <a:pt x="304704" y="27828"/>
                  </a:lnTo>
                </a:path>
                <a:path extrusionOk="0" h="35560" w="1465579">
                  <a:moveTo>
                    <a:pt x="406260" y="25416"/>
                  </a:moveTo>
                  <a:lnTo>
                    <a:pt x="507852" y="22968"/>
                  </a:lnTo>
                </a:path>
                <a:path extrusionOk="0" h="35560" w="1465579">
                  <a:moveTo>
                    <a:pt x="609408" y="20520"/>
                  </a:moveTo>
                  <a:lnTo>
                    <a:pt x="711001" y="18108"/>
                  </a:lnTo>
                </a:path>
                <a:path extrusionOk="0" h="35560" w="1465579">
                  <a:moveTo>
                    <a:pt x="812557" y="15660"/>
                  </a:moveTo>
                  <a:lnTo>
                    <a:pt x="914113" y="13212"/>
                  </a:lnTo>
                </a:path>
                <a:path extrusionOk="0" h="35560" w="1465579">
                  <a:moveTo>
                    <a:pt x="1015705" y="10800"/>
                  </a:moveTo>
                  <a:lnTo>
                    <a:pt x="1117261" y="8352"/>
                  </a:lnTo>
                </a:path>
                <a:path extrusionOk="0" h="35560" w="1465579">
                  <a:moveTo>
                    <a:pt x="1218853" y="5904"/>
                  </a:moveTo>
                  <a:lnTo>
                    <a:pt x="1320410" y="3492"/>
                  </a:lnTo>
                </a:path>
                <a:path extrusionOk="0" h="35560" w="1465579">
                  <a:moveTo>
                    <a:pt x="1412606" y="1260"/>
                  </a:moveTo>
                  <a:lnTo>
                    <a:pt x="1465058" y="0"/>
                  </a:lnTo>
                </a:path>
              </a:pathLst>
            </a:custGeom>
            <a:noFill/>
            <a:ln cap="flat" cmpd="sng" w="14400">
              <a:solidFill>
                <a:srgbClr val="DBFD6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15" name="Google Shape;815;p30"/>
            <p:cNvSpPr/>
            <p:nvPr/>
          </p:nvSpPr>
          <p:spPr>
            <a:xfrm>
              <a:off x="5287508" y="5173927"/>
              <a:ext cx="135255" cy="72390"/>
            </a:xfrm>
            <a:custGeom>
              <a:rect b="b" l="l" r="r" t="t"/>
              <a:pathLst>
                <a:path extrusionOk="0" h="72389" w="135254">
                  <a:moveTo>
                    <a:pt x="1728" y="72000"/>
                  </a:moveTo>
                  <a:lnTo>
                    <a:pt x="0" y="0"/>
                  </a:lnTo>
                  <a:lnTo>
                    <a:pt x="135180" y="32796"/>
                  </a:lnTo>
                  <a:lnTo>
                    <a:pt x="1728" y="72000"/>
                  </a:lnTo>
                  <a:close/>
                </a:path>
              </a:pathLst>
            </a:custGeom>
            <a:solidFill>
              <a:srgbClr val="BCB80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16" name="Google Shape;816;p30"/>
            <p:cNvSpPr/>
            <p:nvPr/>
          </p:nvSpPr>
          <p:spPr>
            <a:xfrm>
              <a:off x="5287508" y="5173927"/>
              <a:ext cx="135255" cy="72390"/>
            </a:xfrm>
            <a:custGeom>
              <a:rect b="b" l="l" r="r" t="t"/>
              <a:pathLst>
                <a:path extrusionOk="0" h="72389" w="135254">
                  <a:moveTo>
                    <a:pt x="1728" y="72000"/>
                  </a:moveTo>
                  <a:lnTo>
                    <a:pt x="0" y="0"/>
                  </a:lnTo>
                </a:path>
                <a:path extrusionOk="0" h="72389" w="135254">
                  <a:moveTo>
                    <a:pt x="135180" y="32796"/>
                  </a:moveTo>
                  <a:lnTo>
                    <a:pt x="1728" y="72000"/>
                  </a:lnTo>
                </a:path>
                <a:path extrusionOk="0" h="72389" w="135254">
                  <a:moveTo>
                    <a:pt x="135180" y="32796"/>
                  </a:moveTo>
                  <a:lnTo>
                    <a:pt x="0" y="0"/>
                  </a:lnTo>
                </a:path>
              </a:pathLst>
            </a:custGeom>
            <a:noFill/>
            <a:ln cap="flat" cmpd="sng" w="14400">
              <a:solidFill>
                <a:srgbClr val="BCB80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17" name="Google Shape;817;p30"/>
            <p:cNvSpPr/>
            <p:nvPr/>
          </p:nvSpPr>
          <p:spPr>
            <a:xfrm>
              <a:off x="3648425" y="3952302"/>
              <a:ext cx="422909" cy="430530"/>
            </a:xfrm>
            <a:custGeom>
              <a:rect b="b" l="l" r="r" t="t"/>
              <a:pathLst>
                <a:path extrusionOk="0" h="430529" w="422910">
                  <a:moveTo>
                    <a:pt x="225036" y="430056"/>
                  </a:moveTo>
                  <a:lnTo>
                    <a:pt x="182592" y="427140"/>
                  </a:lnTo>
                  <a:lnTo>
                    <a:pt x="142884" y="411840"/>
                  </a:lnTo>
                  <a:lnTo>
                    <a:pt x="125172" y="399888"/>
                  </a:lnTo>
                  <a:lnTo>
                    <a:pt x="140400" y="358092"/>
                  </a:lnTo>
                  <a:lnTo>
                    <a:pt x="160380" y="318348"/>
                  </a:lnTo>
                  <a:lnTo>
                    <a:pt x="135792" y="354276"/>
                  </a:lnTo>
                  <a:lnTo>
                    <a:pt x="106992" y="386928"/>
                  </a:lnTo>
                  <a:lnTo>
                    <a:pt x="91116" y="380952"/>
                  </a:lnTo>
                  <a:lnTo>
                    <a:pt x="76248" y="372744"/>
                  </a:lnTo>
                  <a:lnTo>
                    <a:pt x="40896" y="336492"/>
                  </a:lnTo>
                  <a:lnTo>
                    <a:pt x="21348" y="287388"/>
                  </a:lnTo>
                  <a:lnTo>
                    <a:pt x="6840" y="250812"/>
                  </a:lnTo>
                  <a:lnTo>
                    <a:pt x="2016" y="231048"/>
                  </a:lnTo>
                  <a:lnTo>
                    <a:pt x="0" y="210780"/>
                  </a:lnTo>
                  <a:lnTo>
                    <a:pt x="792" y="190440"/>
                  </a:lnTo>
                  <a:lnTo>
                    <a:pt x="4428" y="170424"/>
                  </a:lnTo>
                  <a:lnTo>
                    <a:pt x="51516" y="183888"/>
                  </a:lnTo>
                  <a:lnTo>
                    <a:pt x="99396" y="194220"/>
                  </a:lnTo>
                  <a:lnTo>
                    <a:pt x="57312" y="179028"/>
                  </a:lnTo>
                  <a:lnTo>
                    <a:pt x="17280" y="158976"/>
                  </a:lnTo>
                  <a:lnTo>
                    <a:pt x="19476" y="139932"/>
                  </a:lnTo>
                  <a:lnTo>
                    <a:pt x="31140" y="103464"/>
                  </a:lnTo>
                  <a:lnTo>
                    <a:pt x="51876" y="71280"/>
                  </a:lnTo>
                  <a:lnTo>
                    <a:pt x="103572" y="29520"/>
                  </a:lnTo>
                  <a:lnTo>
                    <a:pt x="164664" y="3348"/>
                  </a:lnTo>
                  <a:lnTo>
                    <a:pt x="179028" y="31176"/>
                  </a:lnTo>
                  <a:lnTo>
                    <a:pt x="188964" y="60912"/>
                  </a:lnTo>
                  <a:lnTo>
                    <a:pt x="194112" y="91836"/>
                  </a:lnTo>
                  <a:lnTo>
                    <a:pt x="188244" y="45792"/>
                  </a:lnTo>
                  <a:lnTo>
                    <a:pt x="180756" y="0"/>
                  </a:lnTo>
                  <a:lnTo>
                    <a:pt x="219204" y="1116"/>
                  </a:lnTo>
                  <a:lnTo>
                    <a:pt x="257148" y="7596"/>
                  </a:lnTo>
                  <a:lnTo>
                    <a:pt x="293796" y="19224"/>
                  </a:lnTo>
                  <a:lnTo>
                    <a:pt x="328500" y="35820"/>
                  </a:lnTo>
                  <a:lnTo>
                    <a:pt x="360576" y="57096"/>
                  </a:lnTo>
                  <a:lnTo>
                    <a:pt x="389412" y="82584"/>
                  </a:lnTo>
                  <a:lnTo>
                    <a:pt x="358704" y="108036"/>
                  </a:lnTo>
                  <a:lnTo>
                    <a:pt x="324540" y="128628"/>
                  </a:lnTo>
                  <a:lnTo>
                    <a:pt x="361116" y="111852"/>
                  </a:lnTo>
                  <a:lnTo>
                    <a:pt x="399600" y="100080"/>
                  </a:lnTo>
                  <a:lnTo>
                    <a:pt x="414036" y="160956"/>
                  </a:lnTo>
                  <a:lnTo>
                    <a:pt x="422424" y="222948"/>
                  </a:lnTo>
                  <a:lnTo>
                    <a:pt x="422028" y="250596"/>
                  </a:lnTo>
                  <a:lnTo>
                    <a:pt x="417744" y="277956"/>
                  </a:lnTo>
                  <a:lnTo>
                    <a:pt x="409752" y="304416"/>
                  </a:lnTo>
                  <a:lnTo>
                    <a:pt x="398124" y="329508"/>
                  </a:lnTo>
                  <a:lnTo>
                    <a:pt x="383112" y="352764"/>
                  </a:lnTo>
                  <a:lnTo>
                    <a:pt x="326484" y="306900"/>
                  </a:lnTo>
                  <a:lnTo>
                    <a:pt x="350280" y="335124"/>
                  </a:lnTo>
                  <a:lnTo>
                    <a:pt x="372276" y="364752"/>
                  </a:lnTo>
                  <a:lnTo>
                    <a:pt x="282600" y="413388"/>
                  </a:lnTo>
                  <a:lnTo>
                    <a:pt x="254412" y="423684"/>
                  </a:lnTo>
                  <a:lnTo>
                    <a:pt x="225036" y="430056"/>
                  </a:lnTo>
                  <a:close/>
                </a:path>
              </a:pathLst>
            </a:custGeom>
            <a:solidFill>
              <a:srgbClr val="FFFFFF">
                <a:alpha val="4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818" name="Google Shape;818;p30"/>
            <p:cNvPicPr preferRelativeResize="0"/>
            <p:nvPr/>
          </p:nvPicPr>
          <p:blipFill rotWithShape="1">
            <a:blip r:embed="rId19">
              <a:alphaModFix/>
            </a:blip>
            <a:srcRect b="0" l="0" r="0" t="0"/>
            <a:stretch/>
          </p:blipFill>
          <p:spPr>
            <a:xfrm>
              <a:off x="3644753" y="3948486"/>
              <a:ext cx="430020" cy="437940"/>
            </a:xfrm>
            <a:prstGeom prst="rect">
              <a:avLst/>
            </a:prstGeom>
            <a:noFill/>
            <a:ln>
              <a:noFill/>
            </a:ln>
          </p:spPr>
        </p:pic>
        <p:sp>
          <p:nvSpPr>
            <p:cNvPr id="819" name="Google Shape;819;p30"/>
            <p:cNvSpPr/>
            <p:nvPr/>
          </p:nvSpPr>
          <p:spPr>
            <a:xfrm>
              <a:off x="4803091" y="3983334"/>
              <a:ext cx="422909" cy="430530"/>
            </a:xfrm>
            <a:custGeom>
              <a:rect b="b" l="l" r="r" t="t"/>
              <a:pathLst>
                <a:path extrusionOk="0" h="430529" w="422910">
                  <a:moveTo>
                    <a:pt x="225072" y="430056"/>
                  </a:moveTo>
                  <a:lnTo>
                    <a:pt x="182592" y="427140"/>
                  </a:lnTo>
                  <a:lnTo>
                    <a:pt x="142884" y="411840"/>
                  </a:lnTo>
                  <a:lnTo>
                    <a:pt x="125172" y="399888"/>
                  </a:lnTo>
                  <a:lnTo>
                    <a:pt x="140400" y="358092"/>
                  </a:lnTo>
                  <a:lnTo>
                    <a:pt x="160380" y="318348"/>
                  </a:lnTo>
                  <a:lnTo>
                    <a:pt x="135792" y="354276"/>
                  </a:lnTo>
                  <a:lnTo>
                    <a:pt x="107028" y="386928"/>
                  </a:lnTo>
                  <a:lnTo>
                    <a:pt x="91116" y="380952"/>
                  </a:lnTo>
                  <a:lnTo>
                    <a:pt x="76248" y="372708"/>
                  </a:lnTo>
                  <a:lnTo>
                    <a:pt x="40932" y="336492"/>
                  </a:lnTo>
                  <a:lnTo>
                    <a:pt x="21348" y="287388"/>
                  </a:lnTo>
                  <a:lnTo>
                    <a:pt x="6840" y="250812"/>
                  </a:lnTo>
                  <a:lnTo>
                    <a:pt x="2016" y="231048"/>
                  </a:lnTo>
                  <a:lnTo>
                    <a:pt x="0" y="210780"/>
                  </a:lnTo>
                  <a:lnTo>
                    <a:pt x="828" y="190440"/>
                  </a:lnTo>
                  <a:lnTo>
                    <a:pt x="4428" y="170424"/>
                  </a:lnTo>
                  <a:lnTo>
                    <a:pt x="51516" y="183888"/>
                  </a:lnTo>
                  <a:lnTo>
                    <a:pt x="99396" y="194184"/>
                  </a:lnTo>
                  <a:lnTo>
                    <a:pt x="57312" y="179028"/>
                  </a:lnTo>
                  <a:lnTo>
                    <a:pt x="17316" y="158976"/>
                  </a:lnTo>
                  <a:lnTo>
                    <a:pt x="19476" y="139932"/>
                  </a:lnTo>
                  <a:lnTo>
                    <a:pt x="31140" y="103464"/>
                  </a:lnTo>
                  <a:lnTo>
                    <a:pt x="51876" y="71280"/>
                  </a:lnTo>
                  <a:lnTo>
                    <a:pt x="103572" y="29520"/>
                  </a:lnTo>
                  <a:lnTo>
                    <a:pt x="164664" y="3348"/>
                  </a:lnTo>
                  <a:lnTo>
                    <a:pt x="179064" y="31176"/>
                  </a:lnTo>
                  <a:lnTo>
                    <a:pt x="188964" y="60912"/>
                  </a:lnTo>
                  <a:lnTo>
                    <a:pt x="194148" y="91836"/>
                  </a:lnTo>
                  <a:lnTo>
                    <a:pt x="188280" y="45792"/>
                  </a:lnTo>
                  <a:lnTo>
                    <a:pt x="180756" y="0"/>
                  </a:lnTo>
                  <a:lnTo>
                    <a:pt x="219204" y="1116"/>
                  </a:lnTo>
                  <a:lnTo>
                    <a:pt x="257148" y="7560"/>
                  </a:lnTo>
                  <a:lnTo>
                    <a:pt x="293832" y="19224"/>
                  </a:lnTo>
                  <a:lnTo>
                    <a:pt x="328536" y="35820"/>
                  </a:lnTo>
                  <a:lnTo>
                    <a:pt x="360612" y="57096"/>
                  </a:lnTo>
                  <a:lnTo>
                    <a:pt x="389412" y="82584"/>
                  </a:lnTo>
                  <a:lnTo>
                    <a:pt x="358704" y="108036"/>
                  </a:lnTo>
                  <a:lnTo>
                    <a:pt x="324540" y="128628"/>
                  </a:lnTo>
                  <a:lnTo>
                    <a:pt x="361152" y="111852"/>
                  </a:lnTo>
                  <a:lnTo>
                    <a:pt x="399636" y="100080"/>
                  </a:lnTo>
                  <a:lnTo>
                    <a:pt x="414036" y="160956"/>
                  </a:lnTo>
                  <a:lnTo>
                    <a:pt x="422460" y="222912"/>
                  </a:lnTo>
                  <a:lnTo>
                    <a:pt x="422028" y="250596"/>
                  </a:lnTo>
                  <a:lnTo>
                    <a:pt x="417780" y="277920"/>
                  </a:lnTo>
                  <a:lnTo>
                    <a:pt x="409752" y="304416"/>
                  </a:lnTo>
                  <a:lnTo>
                    <a:pt x="398124" y="329508"/>
                  </a:lnTo>
                  <a:lnTo>
                    <a:pt x="383112" y="352764"/>
                  </a:lnTo>
                  <a:lnTo>
                    <a:pt x="326484" y="306900"/>
                  </a:lnTo>
                  <a:lnTo>
                    <a:pt x="350280" y="335124"/>
                  </a:lnTo>
                  <a:lnTo>
                    <a:pt x="372312" y="364752"/>
                  </a:lnTo>
                  <a:lnTo>
                    <a:pt x="282636" y="413388"/>
                  </a:lnTo>
                  <a:lnTo>
                    <a:pt x="254412" y="423684"/>
                  </a:lnTo>
                  <a:lnTo>
                    <a:pt x="225072" y="430056"/>
                  </a:lnTo>
                  <a:close/>
                </a:path>
              </a:pathLst>
            </a:custGeom>
            <a:solidFill>
              <a:srgbClr val="FFFFFF">
                <a:alpha val="4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820" name="Google Shape;820;p30"/>
            <p:cNvPicPr preferRelativeResize="0"/>
            <p:nvPr/>
          </p:nvPicPr>
          <p:blipFill rotWithShape="1">
            <a:blip r:embed="rId20">
              <a:alphaModFix/>
            </a:blip>
            <a:srcRect b="0" l="0" r="0" t="0"/>
            <a:stretch/>
          </p:blipFill>
          <p:spPr>
            <a:xfrm>
              <a:off x="4799419" y="3979518"/>
              <a:ext cx="430020" cy="437940"/>
            </a:xfrm>
            <a:prstGeom prst="rect">
              <a:avLst/>
            </a:prstGeom>
            <a:noFill/>
            <a:ln>
              <a:noFill/>
            </a:ln>
          </p:spPr>
        </p:pic>
      </p:grpSp>
      <p:grpSp>
        <p:nvGrpSpPr>
          <p:cNvPr id="821" name="Google Shape;821;p30"/>
          <p:cNvGrpSpPr/>
          <p:nvPr/>
        </p:nvGrpSpPr>
        <p:grpSpPr>
          <a:xfrm>
            <a:off x="6698389" y="503024"/>
            <a:ext cx="3885426" cy="2878756"/>
            <a:chOff x="6011001" y="554724"/>
            <a:chExt cx="4284762" cy="3174628"/>
          </a:xfrm>
        </p:grpSpPr>
        <p:pic>
          <p:nvPicPr>
            <p:cNvPr id="822" name="Google Shape;822;p30"/>
            <p:cNvPicPr preferRelativeResize="0"/>
            <p:nvPr/>
          </p:nvPicPr>
          <p:blipFill rotWithShape="1">
            <a:blip r:embed="rId21">
              <a:alphaModFix/>
            </a:blip>
            <a:srcRect b="0" l="0" r="0" t="0"/>
            <a:stretch/>
          </p:blipFill>
          <p:spPr>
            <a:xfrm>
              <a:off x="7467671" y="1793856"/>
              <a:ext cx="31516" cy="58166"/>
            </a:xfrm>
            <a:prstGeom prst="rect">
              <a:avLst/>
            </a:prstGeom>
            <a:noFill/>
            <a:ln>
              <a:noFill/>
            </a:ln>
          </p:spPr>
        </p:pic>
        <p:pic>
          <p:nvPicPr>
            <p:cNvPr id="823" name="Google Shape;823;p30"/>
            <p:cNvPicPr preferRelativeResize="0"/>
            <p:nvPr/>
          </p:nvPicPr>
          <p:blipFill rotWithShape="1">
            <a:blip r:embed="rId22">
              <a:alphaModFix/>
            </a:blip>
            <a:srcRect b="0" l="0" r="0" t="0"/>
            <a:stretch/>
          </p:blipFill>
          <p:spPr>
            <a:xfrm>
              <a:off x="7467671" y="554724"/>
              <a:ext cx="2828092" cy="1297298"/>
            </a:xfrm>
            <a:prstGeom prst="rect">
              <a:avLst/>
            </a:prstGeom>
            <a:noFill/>
            <a:ln>
              <a:noFill/>
            </a:ln>
          </p:spPr>
        </p:pic>
        <p:pic>
          <p:nvPicPr>
            <p:cNvPr id="824" name="Google Shape;824;p30"/>
            <p:cNvPicPr preferRelativeResize="0"/>
            <p:nvPr/>
          </p:nvPicPr>
          <p:blipFill rotWithShape="1">
            <a:blip r:embed="rId23">
              <a:alphaModFix/>
            </a:blip>
            <a:srcRect b="0" l="0" r="0" t="0"/>
            <a:stretch/>
          </p:blipFill>
          <p:spPr>
            <a:xfrm>
              <a:off x="6011001" y="1722717"/>
              <a:ext cx="2417907" cy="2006635"/>
            </a:xfrm>
            <a:prstGeom prst="rect">
              <a:avLst/>
            </a:prstGeom>
            <a:noFill/>
            <a:ln>
              <a:noFill/>
            </a:ln>
          </p:spPr>
        </p:pic>
        <p:pic>
          <p:nvPicPr>
            <p:cNvPr id="825" name="Google Shape;825;p30"/>
            <p:cNvPicPr preferRelativeResize="0"/>
            <p:nvPr/>
          </p:nvPicPr>
          <p:blipFill rotWithShape="1">
            <a:blip r:embed="rId24">
              <a:alphaModFix/>
            </a:blip>
            <a:srcRect b="0" l="0" r="0" t="0"/>
            <a:stretch/>
          </p:blipFill>
          <p:spPr>
            <a:xfrm>
              <a:off x="8765109" y="2258133"/>
              <a:ext cx="1490131" cy="1345044"/>
            </a:xfrm>
            <a:prstGeom prst="rect">
              <a:avLst/>
            </a:prstGeom>
            <a:noFill/>
            <a:ln>
              <a:noFill/>
            </a:ln>
          </p:spPr>
        </p:pic>
      </p:grpSp>
      <p:pic>
        <p:nvPicPr>
          <p:cNvPr id="826" name="Google Shape;826;p30"/>
          <p:cNvPicPr preferRelativeResize="0"/>
          <p:nvPr/>
        </p:nvPicPr>
        <p:blipFill rotWithShape="1">
          <a:blip r:embed="rId25">
            <a:alphaModFix/>
          </a:blip>
          <a:srcRect b="0" l="0" r="0" t="0"/>
          <a:stretch/>
        </p:blipFill>
        <p:spPr>
          <a:xfrm>
            <a:off x="9104089" y="4850475"/>
            <a:ext cx="1473622" cy="1579522"/>
          </a:xfrm>
          <a:prstGeom prst="rect">
            <a:avLst/>
          </a:prstGeom>
          <a:noFill/>
          <a:ln>
            <a:noFill/>
          </a:ln>
        </p:spPr>
      </p:pic>
      <p:pic>
        <p:nvPicPr>
          <p:cNvPr id="827" name="Google Shape;827;p30"/>
          <p:cNvPicPr preferRelativeResize="0"/>
          <p:nvPr/>
        </p:nvPicPr>
        <p:blipFill rotWithShape="1">
          <a:blip r:embed="rId26">
            <a:alphaModFix/>
          </a:blip>
          <a:srcRect b="0" l="0" r="0" t="0"/>
          <a:stretch/>
        </p:blipFill>
        <p:spPr>
          <a:xfrm>
            <a:off x="9125438" y="3381785"/>
            <a:ext cx="1452273" cy="1201396"/>
          </a:xfrm>
          <a:prstGeom prst="rect">
            <a:avLst/>
          </a:prstGeom>
          <a:noFill/>
          <a:ln>
            <a:noFill/>
          </a:ln>
        </p:spPr>
      </p:pic>
      <p:pic>
        <p:nvPicPr>
          <p:cNvPr id="828" name="Google Shape;828;p30"/>
          <p:cNvPicPr preferRelativeResize="0"/>
          <p:nvPr/>
        </p:nvPicPr>
        <p:blipFill rotWithShape="1">
          <a:blip r:embed="rId27">
            <a:alphaModFix/>
          </a:blip>
          <a:srcRect b="0" l="0" r="0" t="0"/>
          <a:stretch/>
        </p:blipFill>
        <p:spPr>
          <a:xfrm>
            <a:off x="3216077" y="5523714"/>
            <a:ext cx="1334441" cy="997301"/>
          </a:xfrm>
          <a:prstGeom prst="rect">
            <a:avLst/>
          </a:prstGeom>
          <a:noFill/>
          <a:ln>
            <a:noFill/>
          </a:ln>
        </p:spPr>
      </p:pic>
      <p:grpSp>
        <p:nvGrpSpPr>
          <p:cNvPr id="829" name="Google Shape;829;p30"/>
          <p:cNvGrpSpPr/>
          <p:nvPr/>
        </p:nvGrpSpPr>
        <p:grpSpPr>
          <a:xfrm>
            <a:off x="1439745" y="215355"/>
            <a:ext cx="9304078" cy="6462988"/>
            <a:chOff x="211886" y="237489"/>
            <a:chExt cx="10260330" cy="7127240"/>
          </a:xfrm>
        </p:grpSpPr>
        <p:sp>
          <p:nvSpPr>
            <p:cNvPr id="830" name="Google Shape;830;p30"/>
            <p:cNvSpPr/>
            <p:nvPr/>
          </p:nvSpPr>
          <p:spPr>
            <a:xfrm>
              <a:off x="211886" y="237489"/>
              <a:ext cx="10260330" cy="7127240"/>
            </a:xfrm>
            <a:custGeom>
              <a:rect b="b" l="l" r="r" t="t"/>
              <a:pathLst>
                <a:path extrusionOk="0" h="7127240" w="10260330">
                  <a:moveTo>
                    <a:pt x="10260012" y="0"/>
                  </a:moveTo>
                  <a:lnTo>
                    <a:pt x="0" y="0"/>
                  </a:lnTo>
                  <a:lnTo>
                    <a:pt x="0" y="35560"/>
                  </a:lnTo>
                  <a:lnTo>
                    <a:pt x="0" y="7091680"/>
                  </a:lnTo>
                  <a:lnTo>
                    <a:pt x="0" y="7127240"/>
                  </a:lnTo>
                  <a:lnTo>
                    <a:pt x="10260012" y="7127240"/>
                  </a:lnTo>
                  <a:lnTo>
                    <a:pt x="10260012" y="7091693"/>
                  </a:lnTo>
                  <a:lnTo>
                    <a:pt x="10260012" y="35687"/>
                  </a:lnTo>
                  <a:lnTo>
                    <a:pt x="10224021" y="35687"/>
                  </a:lnTo>
                  <a:lnTo>
                    <a:pt x="10224021" y="7091680"/>
                  </a:lnTo>
                  <a:lnTo>
                    <a:pt x="36004" y="7091680"/>
                  </a:lnTo>
                  <a:lnTo>
                    <a:pt x="36004" y="35560"/>
                  </a:lnTo>
                  <a:lnTo>
                    <a:pt x="10260012" y="35560"/>
                  </a:lnTo>
                  <a:lnTo>
                    <a:pt x="10260012" y="0"/>
                  </a:lnTo>
                  <a:close/>
                </a:path>
              </a:pathLst>
            </a:custGeom>
            <a:solidFill>
              <a:srgbClr val="7B6444">
                <a:alpha val="7490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31" name="Google Shape;831;p30"/>
            <p:cNvSpPr/>
            <p:nvPr/>
          </p:nvSpPr>
          <p:spPr>
            <a:xfrm>
              <a:off x="4096086" y="4089678"/>
              <a:ext cx="600075" cy="661670"/>
            </a:xfrm>
            <a:custGeom>
              <a:rect b="b" l="l" r="r" t="t"/>
              <a:pathLst>
                <a:path extrusionOk="0" h="661670" w="600075">
                  <a:moveTo>
                    <a:pt x="242964" y="661537"/>
                  </a:moveTo>
                  <a:lnTo>
                    <a:pt x="0" y="458208"/>
                  </a:lnTo>
                  <a:lnTo>
                    <a:pt x="64440" y="170604"/>
                  </a:lnTo>
                  <a:lnTo>
                    <a:pt x="332208" y="11952"/>
                  </a:lnTo>
                  <a:lnTo>
                    <a:pt x="380340" y="0"/>
                  </a:lnTo>
                  <a:lnTo>
                    <a:pt x="599940" y="315936"/>
                  </a:lnTo>
                  <a:lnTo>
                    <a:pt x="590076" y="598680"/>
                  </a:lnTo>
                  <a:lnTo>
                    <a:pt x="242964" y="661537"/>
                  </a:lnTo>
                  <a:close/>
                </a:path>
              </a:pathLst>
            </a:custGeom>
            <a:solidFill>
              <a:srgbClr val="FFFFFF">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32" name="Google Shape;832;p30"/>
            <p:cNvSpPr/>
            <p:nvPr/>
          </p:nvSpPr>
          <p:spPr>
            <a:xfrm>
              <a:off x="282794" y="307563"/>
              <a:ext cx="10117455" cy="6984365"/>
            </a:xfrm>
            <a:custGeom>
              <a:rect b="b" l="l" r="r" t="t"/>
              <a:pathLst>
                <a:path extrusionOk="0" h="6984365" w="10117455">
                  <a:moveTo>
                    <a:pt x="0" y="0"/>
                  </a:moveTo>
                  <a:lnTo>
                    <a:pt x="10117405" y="0"/>
                  </a:lnTo>
                </a:path>
                <a:path extrusionOk="0" h="6984365" w="10117455">
                  <a:moveTo>
                    <a:pt x="10117405" y="0"/>
                  </a:moveTo>
                  <a:lnTo>
                    <a:pt x="10117405" y="6983996"/>
                  </a:lnTo>
                </a:path>
                <a:path extrusionOk="0" h="6984365" w="10117455">
                  <a:moveTo>
                    <a:pt x="10117405" y="6983996"/>
                  </a:moveTo>
                  <a:lnTo>
                    <a:pt x="0" y="6983996"/>
                  </a:lnTo>
                </a:path>
                <a:path extrusionOk="0" h="6984365" w="10117455">
                  <a:moveTo>
                    <a:pt x="0" y="6983996"/>
                  </a:moveTo>
                  <a:lnTo>
                    <a:pt x="0"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33" name="Google Shape;833;p30"/>
            <p:cNvSpPr/>
            <p:nvPr/>
          </p:nvSpPr>
          <p:spPr>
            <a:xfrm>
              <a:off x="2879428" y="4695775"/>
              <a:ext cx="1219200" cy="1202690"/>
            </a:xfrm>
            <a:custGeom>
              <a:rect b="b" l="l" r="r" t="t"/>
              <a:pathLst>
                <a:path extrusionOk="0" h="1202689" w="1219200">
                  <a:moveTo>
                    <a:pt x="1218817" y="1202545"/>
                  </a:moveTo>
                  <a:lnTo>
                    <a:pt x="0" y="0"/>
                  </a:lnTo>
                </a:path>
              </a:pathLst>
            </a:custGeom>
            <a:noFill/>
            <a:ln cap="flat" cmpd="sng" w="14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834" name="Google Shape;834;p30"/>
            <p:cNvPicPr preferRelativeResize="0"/>
            <p:nvPr/>
          </p:nvPicPr>
          <p:blipFill rotWithShape="1">
            <a:blip r:embed="rId28">
              <a:alphaModFix/>
            </a:blip>
            <a:srcRect b="0" l="0" r="0" t="0"/>
            <a:stretch/>
          </p:blipFill>
          <p:spPr>
            <a:xfrm>
              <a:off x="2802395" y="4619167"/>
              <a:ext cx="90000" cy="90000"/>
            </a:xfrm>
            <a:prstGeom prst="rect">
              <a:avLst/>
            </a:prstGeom>
            <a:noFill/>
            <a:ln>
              <a:noFill/>
            </a:ln>
          </p:spPr>
        </p:pic>
        <p:sp>
          <p:nvSpPr>
            <p:cNvPr id="835" name="Google Shape;835;p30"/>
            <p:cNvSpPr/>
            <p:nvPr/>
          </p:nvSpPr>
          <p:spPr>
            <a:xfrm>
              <a:off x="2937345" y="1458380"/>
              <a:ext cx="2917190" cy="1503045"/>
            </a:xfrm>
            <a:custGeom>
              <a:rect b="b" l="l" r="r" t="t"/>
              <a:pathLst>
                <a:path extrusionOk="0" h="1503045" w="2917190">
                  <a:moveTo>
                    <a:pt x="2916839" y="0"/>
                  </a:moveTo>
                  <a:lnTo>
                    <a:pt x="0" y="1502887"/>
                  </a:lnTo>
                </a:path>
              </a:pathLst>
            </a:custGeom>
            <a:noFill/>
            <a:ln cap="flat" cmpd="sng" w="14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836" name="Google Shape;836;p30"/>
            <p:cNvPicPr preferRelativeResize="0"/>
            <p:nvPr/>
          </p:nvPicPr>
          <p:blipFill rotWithShape="1">
            <a:blip r:embed="rId29">
              <a:alphaModFix/>
            </a:blip>
            <a:srcRect b="0" l="0" r="0" t="0"/>
            <a:stretch/>
          </p:blipFill>
          <p:spPr>
            <a:xfrm>
              <a:off x="2852345" y="2936877"/>
              <a:ext cx="90000" cy="90000"/>
            </a:xfrm>
            <a:prstGeom prst="rect">
              <a:avLst/>
            </a:prstGeom>
            <a:noFill/>
            <a:ln>
              <a:noFill/>
            </a:ln>
          </p:spPr>
        </p:pic>
        <p:sp>
          <p:nvSpPr>
            <p:cNvPr id="837" name="Google Shape;837;p30"/>
            <p:cNvSpPr/>
            <p:nvPr/>
          </p:nvSpPr>
          <p:spPr>
            <a:xfrm>
              <a:off x="3852041" y="1458380"/>
              <a:ext cx="3989704" cy="4458970"/>
            </a:xfrm>
            <a:custGeom>
              <a:rect b="b" l="l" r="r" t="t"/>
              <a:pathLst>
                <a:path extrusionOk="0" h="4458970" w="3989704">
                  <a:moveTo>
                    <a:pt x="3989454" y="0"/>
                  </a:moveTo>
                  <a:lnTo>
                    <a:pt x="2002143" y="0"/>
                  </a:lnTo>
                </a:path>
                <a:path extrusionOk="0" h="4458970" w="3989704">
                  <a:moveTo>
                    <a:pt x="317664" y="4458912"/>
                  </a:moveTo>
                  <a:lnTo>
                    <a:pt x="2038179" y="4458912"/>
                  </a:lnTo>
                </a:path>
                <a:path extrusionOk="0" h="4458970" w="3989704">
                  <a:moveTo>
                    <a:pt x="0" y="4197012"/>
                  </a:moveTo>
                  <a:lnTo>
                    <a:pt x="317664" y="4458912"/>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38" name="Google Shape;838;p30"/>
            <p:cNvSpPr/>
            <p:nvPr/>
          </p:nvSpPr>
          <p:spPr>
            <a:xfrm>
              <a:off x="2054811" y="4247610"/>
              <a:ext cx="156210" cy="1411605"/>
            </a:xfrm>
            <a:custGeom>
              <a:rect b="b" l="l" r="r" t="t"/>
              <a:pathLst>
                <a:path extrusionOk="0" h="1411604" w="156210">
                  <a:moveTo>
                    <a:pt x="0" y="1411058"/>
                  </a:moveTo>
                  <a:lnTo>
                    <a:pt x="156182" y="0"/>
                  </a:lnTo>
                </a:path>
              </a:pathLst>
            </a:custGeom>
            <a:noFill/>
            <a:ln cap="flat" cmpd="sng" w="14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839" name="Google Shape;839;p30"/>
            <p:cNvPicPr preferRelativeResize="0"/>
            <p:nvPr/>
          </p:nvPicPr>
          <p:blipFill rotWithShape="1">
            <a:blip r:embed="rId30">
              <a:alphaModFix/>
            </a:blip>
            <a:srcRect b="0" l="0" r="0" t="0"/>
            <a:stretch/>
          </p:blipFill>
          <p:spPr>
            <a:xfrm>
              <a:off x="2179763" y="4186554"/>
              <a:ext cx="68400" cy="68400"/>
            </a:xfrm>
            <a:prstGeom prst="rect">
              <a:avLst/>
            </a:prstGeom>
            <a:noFill/>
            <a:ln>
              <a:noFill/>
            </a:ln>
          </p:spPr>
        </p:pic>
        <p:sp>
          <p:nvSpPr>
            <p:cNvPr id="840" name="Google Shape;840;p30"/>
            <p:cNvSpPr/>
            <p:nvPr/>
          </p:nvSpPr>
          <p:spPr>
            <a:xfrm>
              <a:off x="3521928" y="4291746"/>
              <a:ext cx="3392170" cy="680720"/>
            </a:xfrm>
            <a:custGeom>
              <a:rect b="b" l="l" r="r" t="t"/>
              <a:pathLst>
                <a:path extrusionOk="0" h="680720" w="3392170">
                  <a:moveTo>
                    <a:pt x="3391954" y="680185"/>
                  </a:moveTo>
                  <a:lnTo>
                    <a:pt x="0" y="0"/>
                  </a:lnTo>
                </a:path>
              </a:pathLst>
            </a:custGeom>
            <a:noFill/>
            <a:ln cap="flat" cmpd="sng" w="14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841" name="Google Shape;841;p30"/>
            <p:cNvPicPr preferRelativeResize="0"/>
            <p:nvPr/>
          </p:nvPicPr>
          <p:blipFill rotWithShape="1">
            <a:blip r:embed="rId31">
              <a:alphaModFix/>
            </a:blip>
            <a:srcRect b="0" l="0" r="0" t="0"/>
            <a:stretch/>
          </p:blipFill>
          <p:spPr>
            <a:xfrm>
              <a:off x="3432806" y="4237926"/>
              <a:ext cx="90000" cy="90000"/>
            </a:xfrm>
            <a:prstGeom prst="rect">
              <a:avLst/>
            </a:prstGeom>
            <a:noFill/>
            <a:ln>
              <a:noFill/>
            </a:ln>
          </p:spPr>
        </p:pic>
        <p:sp>
          <p:nvSpPr>
            <p:cNvPr id="842" name="Google Shape;842;p30"/>
            <p:cNvSpPr/>
            <p:nvPr/>
          </p:nvSpPr>
          <p:spPr>
            <a:xfrm>
              <a:off x="4468650" y="4636195"/>
              <a:ext cx="1770380" cy="951230"/>
            </a:xfrm>
            <a:custGeom>
              <a:rect b="b" l="l" r="r" t="t"/>
              <a:pathLst>
                <a:path extrusionOk="0" h="951229" w="1770379">
                  <a:moveTo>
                    <a:pt x="1770338" y="950689"/>
                  </a:moveTo>
                  <a:lnTo>
                    <a:pt x="0" y="0"/>
                  </a:lnTo>
                </a:path>
              </a:pathLst>
            </a:custGeom>
            <a:noFill/>
            <a:ln cap="flat" cmpd="sng" w="14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843" name="Google Shape;843;p30"/>
            <p:cNvPicPr preferRelativeResize="0"/>
            <p:nvPr/>
          </p:nvPicPr>
          <p:blipFill rotWithShape="1">
            <a:blip r:embed="rId32">
              <a:alphaModFix/>
            </a:blip>
            <a:srcRect b="0" l="0" r="0" t="0"/>
            <a:stretch/>
          </p:blipFill>
          <p:spPr>
            <a:xfrm>
              <a:off x="4384014" y="4569918"/>
              <a:ext cx="90000" cy="90000"/>
            </a:xfrm>
            <a:prstGeom prst="rect">
              <a:avLst/>
            </a:prstGeom>
            <a:noFill/>
            <a:ln>
              <a:noFill/>
            </a:ln>
          </p:spPr>
        </p:pic>
        <p:sp>
          <p:nvSpPr>
            <p:cNvPr id="844" name="Google Shape;844;p30"/>
            <p:cNvSpPr/>
            <p:nvPr/>
          </p:nvSpPr>
          <p:spPr>
            <a:xfrm>
              <a:off x="6238989" y="5586884"/>
              <a:ext cx="2089150" cy="0"/>
            </a:xfrm>
            <a:custGeom>
              <a:rect b="b" l="l" r="r" t="t"/>
              <a:pathLst>
                <a:path extrusionOk="0" h="120000" w="2089150">
                  <a:moveTo>
                    <a:pt x="0" y="0"/>
                  </a:moveTo>
                  <a:lnTo>
                    <a:pt x="2088579"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45" name="Google Shape;845;p30"/>
            <p:cNvSpPr/>
            <p:nvPr/>
          </p:nvSpPr>
          <p:spPr>
            <a:xfrm>
              <a:off x="3861113" y="3468392"/>
              <a:ext cx="1993264" cy="533400"/>
            </a:xfrm>
            <a:custGeom>
              <a:rect b="b" l="l" r="r" t="t"/>
              <a:pathLst>
                <a:path extrusionOk="0" h="533400" w="1993264">
                  <a:moveTo>
                    <a:pt x="1993071" y="533301"/>
                  </a:moveTo>
                  <a:lnTo>
                    <a:pt x="0" y="0"/>
                  </a:lnTo>
                </a:path>
              </a:pathLst>
            </a:custGeom>
            <a:noFill/>
            <a:ln cap="flat" cmpd="sng" w="14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846" name="Google Shape;846;p30"/>
            <p:cNvPicPr preferRelativeResize="0"/>
            <p:nvPr/>
          </p:nvPicPr>
          <p:blipFill rotWithShape="1">
            <a:blip r:embed="rId33">
              <a:alphaModFix/>
            </a:blip>
            <a:srcRect b="0" l="0" r="0" t="0"/>
            <a:stretch/>
          </p:blipFill>
          <p:spPr>
            <a:xfrm>
              <a:off x="3772625" y="3411761"/>
              <a:ext cx="90000" cy="90000"/>
            </a:xfrm>
            <a:prstGeom prst="rect">
              <a:avLst/>
            </a:prstGeom>
            <a:noFill/>
            <a:ln>
              <a:noFill/>
            </a:ln>
          </p:spPr>
        </p:pic>
      </p:grpSp>
      <p:sp>
        <p:nvSpPr>
          <p:cNvPr id="847" name="Google Shape;847;p30"/>
          <p:cNvSpPr txBox="1"/>
          <p:nvPr/>
        </p:nvSpPr>
        <p:spPr>
          <a:xfrm>
            <a:off x="3264430" y="493666"/>
            <a:ext cx="1647417" cy="234895"/>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1451">
                <a:solidFill>
                  <a:schemeClr val="dk1"/>
                </a:solidFill>
                <a:latin typeface="Tahoma"/>
                <a:ea typeface="Tahoma"/>
                <a:cs typeface="Tahoma"/>
                <a:sym typeface="Tahoma"/>
              </a:rPr>
              <a:t>Master plan scheme</a:t>
            </a:r>
            <a:endParaRPr sz="1451">
              <a:solidFill>
                <a:schemeClr val="dk1"/>
              </a:solidFill>
              <a:latin typeface="Tahoma"/>
              <a:ea typeface="Tahoma"/>
              <a:cs typeface="Tahoma"/>
              <a:sym typeface="Tahoma"/>
            </a:endParaRPr>
          </a:p>
        </p:txBody>
      </p:sp>
      <p:sp>
        <p:nvSpPr>
          <p:cNvPr id="848" name="Google Shape;848;p30"/>
          <p:cNvSpPr txBox="1"/>
          <p:nvPr/>
        </p:nvSpPr>
        <p:spPr>
          <a:xfrm>
            <a:off x="5642540" y="5167434"/>
            <a:ext cx="925340" cy="179047"/>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1088">
                <a:solidFill>
                  <a:schemeClr val="dk1"/>
                </a:solidFill>
                <a:latin typeface="Tahoma"/>
                <a:ea typeface="Tahoma"/>
                <a:cs typeface="Tahoma"/>
                <a:sym typeface="Tahoma"/>
              </a:rPr>
              <a:t>Parking spaces</a:t>
            </a:r>
            <a:endParaRPr sz="1088">
              <a:solidFill>
                <a:schemeClr val="dk1"/>
              </a:solidFill>
              <a:latin typeface="Tahoma"/>
              <a:ea typeface="Tahoma"/>
              <a:cs typeface="Tahoma"/>
              <a:sym typeface="Tahoma"/>
            </a:endParaRPr>
          </a:p>
        </p:txBody>
      </p:sp>
      <p:sp>
        <p:nvSpPr>
          <p:cNvPr id="849" name="Google Shape;849;p30"/>
          <p:cNvSpPr txBox="1"/>
          <p:nvPr/>
        </p:nvSpPr>
        <p:spPr>
          <a:xfrm>
            <a:off x="6743155" y="845678"/>
            <a:ext cx="1198279" cy="422767"/>
          </a:xfrm>
          <a:prstGeom prst="rect">
            <a:avLst/>
          </a:prstGeom>
          <a:noFill/>
          <a:ln>
            <a:noFill/>
          </a:ln>
        </p:spPr>
        <p:txBody>
          <a:bodyPr anchorCtr="0" anchor="t" bIns="0" lIns="0" spcFirstLastPara="1" rIns="0" wrap="square" tIns="11500">
            <a:spAutoFit/>
          </a:bodyPr>
          <a:lstStyle/>
          <a:p>
            <a:pPr indent="0" lvl="0" marL="0" marR="4607" rtl="0" algn="r">
              <a:lnSpc>
                <a:spcPct val="103768"/>
              </a:lnSpc>
              <a:spcBef>
                <a:spcPts val="0"/>
              </a:spcBef>
              <a:spcAft>
                <a:spcPts val="0"/>
              </a:spcAft>
              <a:buNone/>
            </a:pPr>
            <a:r>
              <a:rPr lang="en-US" sz="1088">
                <a:solidFill>
                  <a:schemeClr val="dk1"/>
                </a:solidFill>
                <a:latin typeface="Tahoma"/>
                <a:ea typeface="Tahoma"/>
                <a:cs typeface="Tahoma"/>
                <a:sym typeface="Tahoma"/>
              </a:rPr>
              <a:t>Sports ground area</a:t>
            </a:r>
            <a:endParaRPr sz="1088">
              <a:solidFill>
                <a:schemeClr val="dk1"/>
              </a:solidFill>
              <a:latin typeface="Tahoma"/>
              <a:ea typeface="Tahoma"/>
              <a:cs typeface="Tahoma"/>
              <a:sym typeface="Tahoma"/>
            </a:endParaRPr>
          </a:p>
          <a:p>
            <a:pPr indent="-168149" lvl="0" marL="560878" marR="4607" rtl="0" algn="r">
              <a:lnSpc>
                <a:spcPct val="73000"/>
              </a:lnSpc>
              <a:spcBef>
                <a:spcPts val="177"/>
              </a:spcBef>
              <a:spcAft>
                <a:spcPts val="0"/>
              </a:spcAft>
              <a:buNone/>
            </a:pPr>
            <a:r>
              <a:rPr lang="en-US" sz="1088">
                <a:solidFill>
                  <a:schemeClr val="dk1"/>
                </a:solidFill>
                <a:latin typeface="Tahoma"/>
                <a:ea typeface="Tahoma"/>
                <a:cs typeface="Tahoma"/>
                <a:sym typeface="Tahoma"/>
              </a:rPr>
              <a:t>with exercise equipment</a:t>
            </a:r>
            <a:endParaRPr sz="1088">
              <a:solidFill>
                <a:schemeClr val="dk1"/>
              </a:solidFill>
              <a:latin typeface="Tahoma"/>
              <a:ea typeface="Tahoma"/>
              <a:cs typeface="Tahoma"/>
              <a:sym typeface="Tahoma"/>
            </a:endParaRPr>
          </a:p>
        </p:txBody>
      </p:sp>
      <p:sp>
        <p:nvSpPr>
          <p:cNvPr id="850" name="Google Shape;850;p30"/>
          <p:cNvSpPr/>
          <p:nvPr/>
        </p:nvSpPr>
        <p:spPr>
          <a:xfrm>
            <a:off x="3051409" y="5244828"/>
            <a:ext cx="1494825" cy="242420"/>
          </a:xfrm>
          <a:custGeom>
            <a:rect b="b" l="l" r="r" t="t"/>
            <a:pathLst>
              <a:path extrusionOk="0" h="267335" w="1648460">
                <a:moveTo>
                  <a:pt x="1647891" y="266832"/>
                </a:moveTo>
                <a:lnTo>
                  <a:pt x="0" y="266832"/>
                </a:lnTo>
                <a:lnTo>
                  <a:pt x="0" y="0"/>
                </a:lnTo>
                <a:lnTo>
                  <a:pt x="1647891" y="0"/>
                </a:lnTo>
                <a:lnTo>
                  <a:pt x="1647891" y="266832"/>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51" name="Google Shape;851;p30"/>
          <p:cNvSpPr txBox="1"/>
          <p:nvPr/>
        </p:nvSpPr>
        <p:spPr>
          <a:xfrm>
            <a:off x="3080543" y="5187220"/>
            <a:ext cx="1340506" cy="179047"/>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1088" u="sng">
                <a:solidFill>
                  <a:schemeClr val="dk1"/>
                </a:solidFill>
                <a:latin typeface="Tahoma"/>
                <a:ea typeface="Tahoma"/>
                <a:cs typeface="Tahoma"/>
                <a:sym typeface="Tahoma"/>
              </a:rPr>
              <a:t>  Terrace for summer</a:t>
            </a:r>
            <a:endParaRPr sz="1088">
              <a:solidFill>
                <a:schemeClr val="dk1"/>
              </a:solidFill>
              <a:latin typeface="Tahoma"/>
              <a:ea typeface="Tahoma"/>
              <a:cs typeface="Tahoma"/>
              <a:sym typeface="Tahoma"/>
            </a:endParaRPr>
          </a:p>
        </p:txBody>
      </p:sp>
      <p:sp>
        <p:nvSpPr>
          <p:cNvPr id="852" name="Google Shape;852;p30"/>
          <p:cNvSpPr txBox="1"/>
          <p:nvPr/>
        </p:nvSpPr>
        <p:spPr>
          <a:xfrm>
            <a:off x="3488138" y="5308200"/>
            <a:ext cx="621308" cy="179047"/>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1088">
                <a:solidFill>
                  <a:schemeClr val="dk1"/>
                </a:solidFill>
                <a:latin typeface="Tahoma"/>
                <a:ea typeface="Tahoma"/>
                <a:cs typeface="Tahoma"/>
                <a:sym typeface="Tahoma"/>
              </a:rPr>
              <a:t>relaxation</a:t>
            </a:r>
            <a:endParaRPr sz="1088">
              <a:solidFill>
                <a:schemeClr val="dk1"/>
              </a:solidFill>
              <a:latin typeface="Tahoma"/>
              <a:ea typeface="Tahoma"/>
              <a:cs typeface="Tahoma"/>
              <a:sym typeface="Tahoma"/>
            </a:endParaRPr>
          </a:p>
        </p:txBody>
      </p:sp>
      <p:sp>
        <p:nvSpPr>
          <p:cNvPr id="853" name="Google Shape;853;p30"/>
          <p:cNvSpPr txBox="1"/>
          <p:nvPr/>
        </p:nvSpPr>
        <p:spPr>
          <a:xfrm>
            <a:off x="8048650" y="3414651"/>
            <a:ext cx="896549" cy="179047"/>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1088">
                <a:solidFill>
                  <a:schemeClr val="dk1"/>
                </a:solidFill>
                <a:latin typeface="Tahoma"/>
                <a:ea typeface="Tahoma"/>
                <a:cs typeface="Tahoma"/>
                <a:sym typeface="Tahoma"/>
              </a:rPr>
              <a:t>Places to relax</a:t>
            </a:r>
            <a:endParaRPr sz="1088">
              <a:solidFill>
                <a:schemeClr val="dk1"/>
              </a:solidFill>
              <a:latin typeface="Tahoma"/>
              <a:ea typeface="Tahoma"/>
              <a:cs typeface="Tahoma"/>
              <a:sym typeface="Tahoma"/>
            </a:endParaRPr>
          </a:p>
        </p:txBody>
      </p:sp>
      <p:sp>
        <p:nvSpPr>
          <p:cNvPr id="854" name="Google Shape;854;p30"/>
          <p:cNvSpPr/>
          <p:nvPr/>
        </p:nvSpPr>
        <p:spPr>
          <a:xfrm>
            <a:off x="6829462" y="4930164"/>
            <a:ext cx="2072371" cy="121498"/>
          </a:xfrm>
          <a:custGeom>
            <a:rect b="b" l="l" r="r" t="t"/>
            <a:pathLst>
              <a:path extrusionOk="0" h="133985" w="2285365">
                <a:moveTo>
                  <a:pt x="2285103" y="133416"/>
                </a:moveTo>
                <a:lnTo>
                  <a:pt x="0" y="133416"/>
                </a:lnTo>
                <a:lnTo>
                  <a:pt x="0" y="0"/>
                </a:lnTo>
                <a:lnTo>
                  <a:pt x="2285103" y="0"/>
                </a:lnTo>
                <a:lnTo>
                  <a:pt x="2285103" y="133416"/>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55" name="Google Shape;855;p30"/>
          <p:cNvSpPr txBox="1"/>
          <p:nvPr/>
        </p:nvSpPr>
        <p:spPr>
          <a:xfrm>
            <a:off x="8176923" y="4872557"/>
            <a:ext cx="736472" cy="179047"/>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1088">
                <a:solidFill>
                  <a:schemeClr val="dk1"/>
                </a:solidFill>
                <a:latin typeface="Tahoma"/>
                <a:ea typeface="Tahoma"/>
                <a:cs typeface="Tahoma"/>
                <a:sym typeface="Tahoma"/>
              </a:rPr>
              <a:t>playgrounds</a:t>
            </a:r>
            <a:endParaRPr sz="1088">
              <a:solidFill>
                <a:schemeClr val="dk1"/>
              </a:solidFill>
              <a:latin typeface="Tahoma"/>
              <a:ea typeface="Tahoma"/>
              <a:cs typeface="Tahoma"/>
              <a:sym typeface="Tahoma"/>
            </a:endParaRPr>
          </a:p>
        </p:txBody>
      </p:sp>
      <p:grpSp>
        <p:nvGrpSpPr>
          <p:cNvPr id="856" name="Google Shape;856;p30"/>
          <p:cNvGrpSpPr/>
          <p:nvPr/>
        </p:nvGrpSpPr>
        <p:grpSpPr>
          <a:xfrm>
            <a:off x="1695853" y="3628740"/>
            <a:ext cx="7429061" cy="2875002"/>
            <a:chOff x="494316" y="4001694"/>
            <a:chExt cx="8192603" cy="3170488"/>
          </a:xfrm>
        </p:grpSpPr>
        <p:pic>
          <p:nvPicPr>
            <p:cNvPr id="857" name="Google Shape;857;p30"/>
            <p:cNvPicPr preferRelativeResize="0"/>
            <p:nvPr/>
          </p:nvPicPr>
          <p:blipFill rotWithShape="1">
            <a:blip r:embed="rId34">
              <a:alphaModFix/>
            </a:blip>
            <a:srcRect b="0" l="0" r="0" t="0"/>
            <a:stretch/>
          </p:blipFill>
          <p:spPr>
            <a:xfrm>
              <a:off x="524470" y="6113493"/>
              <a:ext cx="1547012" cy="1058689"/>
            </a:xfrm>
            <a:prstGeom prst="rect">
              <a:avLst/>
            </a:prstGeom>
            <a:noFill/>
            <a:ln>
              <a:noFill/>
            </a:ln>
          </p:spPr>
        </p:pic>
        <p:sp>
          <p:nvSpPr>
            <p:cNvPr id="858" name="Google Shape;858;p30"/>
            <p:cNvSpPr/>
            <p:nvPr/>
          </p:nvSpPr>
          <p:spPr>
            <a:xfrm>
              <a:off x="5854184" y="4001694"/>
              <a:ext cx="2832735" cy="0"/>
            </a:xfrm>
            <a:custGeom>
              <a:rect b="b" l="l" r="r" t="t"/>
              <a:pathLst>
                <a:path extrusionOk="0" h="120000" w="2832734">
                  <a:moveTo>
                    <a:pt x="0" y="0"/>
                  </a:moveTo>
                  <a:lnTo>
                    <a:pt x="2832304"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859" name="Google Shape;859;p30"/>
            <p:cNvPicPr preferRelativeResize="0"/>
            <p:nvPr/>
          </p:nvPicPr>
          <p:blipFill rotWithShape="1">
            <a:blip r:embed="rId35">
              <a:alphaModFix/>
            </a:blip>
            <a:srcRect b="0" l="0" r="0" t="0"/>
            <a:stretch/>
          </p:blipFill>
          <p:spPr>
            <a:xfrm>
              <a:off x="6165045" y="5666801"/>
              <a:ext cx="2261836" cy="1458653"/>
            </a:xfrm>
            <a:prstGeom prst="rect">
              <a:avLst/>
            </a:prstGeom>
            <a:noFill/>
            <a:ln>
              <a:noFill/>
            </a:ln>
          </p:spPr>
        </p:pic>
        <p:sp>
          <p:nvSpPr>
            <p:cNvPr id="860" name="Google Shape;860;p30"/>
            <p:cNvSpPr/>
            <p:nvPr/>
          </p:nvSpPr>
          <p:spPr>
            <a:xfrm>
              <a:off x="5854184" y="4759459"/>
              <a:ext cx="384810" cy="828040"/>
            </a:xfrm>
            <a:custGeom>
              <a:rect b="b" l="l" r="r" t="t"/>
              <a:pathLst>
                <a:path extrusionOk="0" h="828039" w="384810">
                  <a:moveTo>
                    <a:pt x="333396" y="66852"/>
                  </a:moveTo>
                  <a:lnTo>
                    <a:pt x="0" y="0"/>
                  </a:lnTo>
                </a:path>
                <a:path extrusionOk="0" h="828039" w="384810">
                  <a:moveTo>
                    <a:pt x="384804" y="827425"/>
                  </a:moveTo>
                  <a:lnTo>
                    <a:pt x="0" y="62082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861" name="Google Shape;861;p30"/>
            <p:cNvPicPr preferRelativeResize="0"/>
            <p:nvPr/>
          </p:nvPicPr>
          <p:blipFill rotWithShape="1">
            <a:blip r:embed="rId36">
              <a:alphaModFix/>
            </a:blip>
            <a:srcRect b="0" l="0" r="0" t="0"/>
            <a:stretch/>
          </p:blipFill>
          <p:spPr>
            <a:xfrm>
              <a:off x="494316" y="5134975"/>
              <a:ext cx="1460443" cy="797797"/>
            </a:xfrm>
            <a:prstGeom prst="rect">
              <a:avLst/>
            </a:prstGeom>
            <a:noFill/>
            <a:ln>
              <a:noFill/>
            </a:ln>
          </p:spPr>
        </p:pic>
        <p:sp>
          <p:nvSpPr>
            <p:cNvPr id="862" name="Google Shape;862;p30"/>
            <p:cNvSpPr/>
            <p:nvPr/>
          </p:nvSpPr>
          <p:spPr>
            <a:xfrm>
              <a:off x="2034021" y="5658668"/>
              <a:ext cx="20955" cy="259079"/>
            </a:xfrm>
            <a:custGeom>
              <a:rect b="b" l="l" r="r" t="t"/>
              <a:pathLst>
                <a:path extrusionOk="0" h="259079" w="20955">
                  <a:moveTo>
                    <a:pt x="0" y="258624"/>
                  </a:moveTo>
                  <a:lnTo>
                    <a:pt x="20790"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grpSp>
        <p:nvGrpSpPr>
          <p:cNvPr id="867" name="Google Shape;867;p31"/>
          <p:cNvGrpSpPr/>
          <p:nvPr/>
        </p:nvGrpSpPr>
        <p:grpSpPr>
          <a:xfrm>
            <a:off x="1861383" y="482112"/>
            <a:ext cx="2203059" cy="6015001"/>
            <a:chOff x="676858" y="531659"/>
            <a:chExt cx="2429485" cy="6633209"/>
          </a:xfrm>
        </p:grpSpPr>
        <p:sp>
          <p:nvSpPr>
            <p:cNvPr id="868" name="Google Shape;868;p31"/>
            <p:cNvSpPr/>
            <p:nvPr/>
          </p:nvSpPr>
          <p:spPr>
            <a:xfrm>
              <a:off x="676858" y="531659"/>
              <a:ext cx="1617980" cy="6633209"/>
            </a:xfrm>
            <a:custGeom>
              <a:rect b="b" l="l" r="r" t="t"/>
              <a:pathLst>
                <a:path extrusionOk="0" h="6633209" w="1617980">
                  <a:moveTo>
                    <a:pt x="176616" y="6633035"/>
                  </a:moveTo>
                  <a:lnTo>
                    <a:pt x="0" y="6633035"/>
                  </a:lnTo>
                  <a:lnTo>
                    <a:pt x="0" y="0"/>
                  </a:lnTo>
                  <a:lnTo>
                    <a:pt x="1617615" y="0"/>
                  </a:lnTo>
                  <a:lnTo>
                    <a:pt x="1617615" y="103327"/>
                  </a:lnTo>
                  <a:lnTo>
                    <a:pt x="474379" y="107290"/>
                  </a:lnTo>
                  <a:lnTo>
                    <a:pt x="474379" y="719291"/>
                  </a:lnTo>
                  <a:lnTo>
                    <a:pt x="890205" y="740891"/>
                  </a:lnTo>
                  <a:lnTo>
                    <a:pt x="890205" y="1703893"/>
                  </a:lnTo>
                  <a:lnTo>
                    <a:pt x="176616" y="1703893"/>
                  </a:lnTo>
                  <a:lnTo>
                    <a:pt x="176616" y="3147906"/>
                  </a:lnTo>
                  <a:lnTo>
                    <a:pt x="220637" y="3147906"/>
                  </a:lnTo>
                  <a:lnTo>
                    <a:pt x="220637" y="4506908"/>
                  </a:lnTo>
                  <a:lnTo>
                    <a:pt x="820038" y="4506908"/>
                  </a:lnTo>
                  <a:lnTo>
                    <a:pt x="820038" y="6363359"/>
                  </a:lnTo>
                  <a:lnTo>
                    <a:pt x="176616" y="6363359"/>
                  </a:lnTo>
                  <a:lnTo>
                    <a:pt x="176616" y="6633035"/>
                  </a:lnTo>
                  <a:close/>
                </a:path>
              </a:pathLst>
            </a:custGeom>
            <a:solidFill>
              <a:srgbClr val="000000">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69" name="Google Shape;869;p31"/>
            <p:cNvSpPr/>
            <p:nvPr/>
          </p:nvSpPr>
          <p:spPr>
            <a:xfrm>
              <a:off x="924483" y="3622649"/>
              <a:ext cx="2181860" cy="1389380"/>
            </a:xfrm>
            <a:custGeom>
              <a:rect b="b" l="l" r="r" t="t"/>
              <a:pathLst>
                <a:path extrusionOk="0" h="1389379" w="2181860">
                  <a:moveTo>
                    <a:pt x="929868" y="596925"/>
                  </a:moveTo>
                  <a:lnTo>
                    <a:pt x="0" y="596925"/>
                  </a:lnTo>
                  <a:lnTo>
                    <a:pt x="0" y="1388922"/>
                  </a:lnTo>
                  <a:lnTo>
                    <a:pt x="929868" y="1388922"/>
                  </a:lnTo>
                  <a:lnTo>
                    <a:pt x="929868" y="596925"/>
                  </a:lnTo>
                  <a:close/>
                </a:path>
                <a:path extrusionOk="0" h="1389379" w="2181860">
                  <a:moveTo>
                    <a:pt x="2181263" y="0"/>
                  </a:moveTo>
                  <a:lnTo>
                    <a:pt x="1951774" y="0"/>
                  </a:lnTo>
                  <a:lnTo>
                    <a:pt x="1951774" y="37807"/>
                  </a:lnTo>
                  <a:lnTo>
                    <a:pt x="1876171" y="37807"/>
                  </a:lnTo>
                  <a:lnTo>
                    <a:pt x="1876171" y="0"/>
                  </a:lnTo>
                  <a:lnTo>
                    <a:pt x="1468805" y="0"/>
                  </a:lnTo>
                  <a:lnTo>
                    <a:pt x="1468805" y="73520"/>
                  </a:lnTo>
                  <a:lnTo>
                    <a:pt x="1393202" y="75603"/>
                  </a:lnTo>
                  <a:lnTo>
                    <a:pt x="1393202" y="531406"/>
                  </a:lnTo>
                  <a:lnTo>
                    <a:pt x="1889658" y="531406"/>
                  </a:lnTo>
                  <a:lnTo>
                    <a:pt x="1889658" y="482803"/>
                  </a:lnTo>
                  <a:lnTo>
                    <a:pt x="1965261" y="482803"/>
                  </a:lnTo>
                  <a:lnTo>
                    <a:pt x="1965261" y="531406"/>
                  </a:lnTo>
                  <a:lnTo>
                    <a:pt x="2181263" y="531406"/>
                  </a:lnTo>
                  <a:lnTo>
                    <a:pt x="2181263" y="0"/>
                  </a:lnTo>
                  <a:close/>
                </a:path>
              </a:pathLst>
            </a:custGeom>
            <a:solidFill>
              <a:srgbClr val="79C48E">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70" name="Google Shape;870;p31"/>
            <p:cNvSpPr/>
            <p:nvPr/>
          </p:nvSpPr>
          <p:spPr>
            <a:xfrm>
              <a:off x="924945" y="4219566"/>
              <a:ext cx="0" cy="34290"/>
            </a:xfrm>
            <a:custGeom>
              <a:rect b="b" l="l" r="r" t="t"/>
              <a:pathLst>
                <a:path extrusionOk="0" h="34289" w="120000">
                  <a:moveTo>
                    <a:pt x="0" y="0"/>
                  </a:moveTo>
                  <a:lnTo>
                    <a:pt x="0" y="34092"/>
                  </a:lnTo>
                </a:path>
              </a:pathLst>
            </a:custGeom>
            <a:noFill/>
            <a:ln cap="flat" cmpd="sng" w="9525">
              <a:solidFill>
                <a:srgbClr val="66B6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71" name="Google Shape;871;p31"/>
            <p:cNvSpPr/>
            <p:nvPr/>
          </p:nvSpPr>
          <p:spPr>
            <a:xfrm>
              <a:off x="924495" y="4273278"/>
              <a:ext cx="0" cy="685165"/>
            </a:xfrm>
            <a:custGeom>
              <a:rect b="b" l="l" r="r" t="t"/>
              <a:pathLst>
                <a:path extrusionOk="0" h="685164" w="120000">
                  <a:moveTo>
                    <a:pt x="0" y="0"/>
                  </a:moveTo>
                  <a:lnTo>
                    <a:pt x="0" y="50796"/>
                  </a:lnTo>
                </a:path>
                <a:path extrusionOk="0" h="685164" w="120000">
                  <a:moveTo>
                    <a:pt x="0" y="70416"/>
                  </a:moveTo>
                  <a:lnTo>
                    <a:pt x="0" y="121212"/>
                  </a:lnTo>
                </a:path>
                <a:path extrusionOk="0" h="685164" w="120000">
                  <a:moveTo>
                    <a:pt x="0" y="140832"/>
                  </a:moveTo>
                  <a:lnTo>
                    <a:pt x="0" y="191628"/>
                  </a:lnTo>
                </a:path>
                <a:path extrusionOk="0" h="685164" w="120000">
                  <a:moveTo>
                    <a:pt x="0" y="211248"/>
                  </a:moveTo>
                  <a:lnTo>
                    <a:pt x="0" y="262044"/>
                  </a:lnTo>
                </a:path>
                <a:path extrusionOk="0" h="685164" w="120000">
                  <a:moveTo>
                    <a:pt x="0" y="281664"/>
                  </a:moveTo>
                  <a:lnTo>
                    <a:pt x="0" y="332460"/>
                  </a:lnTo>
                </a:path>
                <a:path extrusionOk="0" h="685164" w="120000">
                  <a:moveTo>
                    <a:pt x="0" y="352080"/>
                  </a:moveTo>
                  <a:lnTo>
                    <a:pt x="0" y="402876"/>
                  </a:lnTo>
                </a:path>
                <a:path extrusionOk="0" h="685164" w="120000">
                  <a:moveTo>
                    <a:pt x="0" y="422496"/>
                  </a:moveTo>
                  <a:lnTo>
                    <a:pt x="0" y="473292"/>
                  </a:lnTo>
                </a:path>
                <a:path extrusionOk="0" h="685164" w="120000">
                  <a:moveTo>
                    <a:pt x="0" y="492912"/>
                  </a:moveTo>
                  <a:lnTo>
                    <a:pt x="0" y="543708"/>
                  </a:lnTo>
                </a:path>
                <a:path extrusionOk="0" h="685164" w="120000">
                  <a:moveTo>
                    <a:pt x="0" y="563328"/>
                  </a:moveTo>
                  <a:lnTo>
                    <a:pt x="0" y="614160"/>
                  </a:lnTo>
                </a:path>
                <a:path extrusionOk="0" h="685164" w="120000">
                  <a:moveTo>
                    <a:pt x="0" y="633780"/>
                  </a:moveTo>
                  <a:lnTo>
                    <a:pt x="0" y="684577"/>
                  </a:lnTo>
                </a:path>
              </a:pathLst>
            </a:custGeom>
            <a:noFill/>
            <a:ln cap="flat" cmpd="sng" w="9525">
              <a:solidFill>
                <a:srgbClr val="66B6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72" name="Google Shape;872;p31"/>
            <p:cNvSpPr/>
            <p:nvPr/>
          </p:nvSpPr>
          <p:spPr>
            <a:xfrm>
              <a:off x="924945" y="4977475"/>
              <a:ext cx="0" cy="34290"/>
            </a:xfrm>
            <a:custGeom>
              <a:rect b="b" l="l" r="r" t="t"/>
              <a:pathLst>
                <a:path extrusionOk="0" h="34289" w="120000">
                  <a:moveTo>
                    <a:pt x="0" y="0"/>
                  </a:moveTo>
                  <a:lnTo>
                    <a:pt x="0" y="34092"/>
                  </a:lnTo>
                </a:path>
              </a:pathLst>
            </a:custGeom>
            <a:noFill/>
            <a:ln cap="flat" cmpd="sng" w="9525">
              <a:solidFill>
                <a:srgbClr val="66B6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73" name="Google Shape;873;p31"/>
            <p:cNvSpPr/>
            <p:nvPr/>
          </p:nvSpPr>
          <p:spPr>
            <a:xfrm>
              <a:off x="924495" y="5011567"/>
              <a:ext cx="930275" cy="0"/>
            </a:xfrm>
            <a:custGeom>
              <a:rect b="b" l="l" r="r" t="t"/>
              <a:pathLst>
                <a:path extrusionOk="0" h="120000" w="930275">
                  <a:moveTo>
                    <a:pt x="0" y="0"/>
                  </a:moveTo>
                  <a:lnTo>
                    <a:pt x="929867" y="0"/>
                  </a:lnTo>
                </a:path>
              </a:pathLst>
            </a:custGeom>
            <a:noFill/>
            <a:ln cap="flat" cmpd="sng" w="9525">
              <a:solidFill>
                <a:srgbClr val="66B6FF"/>
              </a:solidFill>
              <a:prstDash val="lgDash"/>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74" name="Google Shape;874;p31"/>
            <p:cNvSpPr/>
            <p:nvPr/>
          </p:nvSpPr>
          <p:spPr>
            <a:xfrm>
              <a:off x="1854362" y="4219566"/>
              <a:ext cx="0" cy="792480"/>
            </a:xfrm>
            <a:custGeom>
              <a:rect b="b" l="l" r="r" t="t"/>
              <a:pathLst>
                <a:path extrusionOk="0" h="792479" w="120000">
                  <a:moveTo>
                    <a:pt x="0" y="792001"/>
                  </a:moveTo>
                  <a:lnTo>
                    <a:pt x="0" y="757909"/>
                  </a:lnTo>
                </a:path>
                <a:path extrusionOk="0" h="792479" w="120000">
                  <a:moveTo>
                    <a:pt x="0" y="738289"/>
                  </a:moveTo>
                  <a:lnTo>
                    <a:pt x="0" y="687493"/>
                  </a:lnTo>
                </a:path>
                <a:path extrusionOk="0" h="792479" w="120000">
                  <a:moveTo>
                    <a:pt x="0" y="667873"/>
                  </a:moveTo>
                  <a:lnTo>
                    <a:pt x="0" y="617040"/>
                  </a:lnTo>
                </a:path>
                <a:path extrusionOk="0" h="792479" w="120000">
                  <a:moveTo>
                    <a:pt x="0" y="597420"/>
                  </a:moveTo>
                  <a:lnTo>
                    <a:pt x="0" y="546624"/>
                  </a:lnTo>
                </a:path>
                <a:path extrusionOk="0" h="792479" w="120000">
                  <a:moveTo>
                    <a:pt x="0" y="527004"/>
                  </a:moveTo>
                  <a:lnTo>
                    <a:pt x="0" y="476208"/>
                  </a:lnTo>
                </a:path>
                <a:path extrusionOk="0" h="792479" w="120000">
                  <a:moveTo>
                    <a:pt x="0" y="456588"/>
                  </a:moveTo>
                  <a:lnTo>
                    <a:pt x="0" y="405792"/>
                  </a:lnTo>
                </a:path>
                <a:path extrusionOk="0" h="792479" w="120000">
                  <a:moveTo>
                    <a:pt x="0" y="386172"/>
                  </a:moveTo>
                  <a:lnTo>
                    <a:pt x="0" y="335376"/>
                  </a:lnTo>
                </a:path>
                <a:path extrusionOk="0" h="792479" w="120000">
                  <a:moveTo>
                    <a:pt x="0" y="315756"/>
                  </a:moveTo>
                  <a:lnTo>
                    <a:pt x="0" y="264960"/>
                  </a:lnTo>
                </a:path>
                <a:path extrusionOk="0" h="792479" w="120000">
                  <a:moveTo>
                    <a:pt x="0" y="245340"/>
                  </a:moveTo>
                  <a:lnTo>
                    <a:pt x="0" y="194544"/>
                  </a:lnTo>
                </a:path>
                <a:path extrusionOk="0" h="792479" w="120000">
                  <a:moveTo>
                    <a:pt x="0" y="174924"/>
                  </a:moveTo>
                  <a:lnTo>
                    <a:pt x="0" y="124128"/>
                  </a:lnTo>
                </a:path>
                <a:path extrusionOk="0" h="792479" w="120000">
                  <a:moveTo>
                    <a:pt x="0" y="104508"/>
                  </a:moveTo>
                  <a:lnTo>
                    <a:pt x="0" y="53712"/>
                  </a:lnTo>
                </a:path>
                <a:path extrusionOk="0" h="792479" w="120000">
                  <a:moveTo>
                    <a:pt x="0" y="34092"/>
                  </a:moveTo>
                  <a:lnTo>
                    <a:pt x="0" y="0"/>
                  </a:lnTo>
                </a:path>
              </a:pathLst>
            </a:custGeom>
            <a:noFill/>
            <a:ln cap="flat" cmpd="sng" w="9525">
              <a:solidFill>
                <a:srgbClr val="66B6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75" name="Google Shape;875;p31"/>
            <p:cNvSpPr/>
            <p:nvPr/>
          </p:nvSpPr>
          <p:spPr>
            <a:xfrm>
              <a:off x="924495" y="4219566"/>
              <a:ext cx="930275" cy="0"/>
            </a:xfrm>
            <a:custGeom>
              <a:rect b="b" l="l" r="r" t="t"/>
              <a:pathLst>
                <a:path extrusionOk="0" h="120000" w="930275">
                  <a:moveTo>
                    <a:pt x="0" y="0"/>
                  </a:moveTo>
                  <a:lnTo>
                    <a:pt x="929867" y="0"/>
                  </a:lnTo>
                </a:path>
              </a:pathLst>
            </a:custGeom>
            <a:noFill/>
            <a:ln cap="flat" cmpd="sng" w="9525">
              <a:solidFill>
                <a:srgbClr val="66B6FF"/>
              </a:solidFill>
              <a:prstDash val="lgDash"/>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76" name="Google Shape;876;p31"/>
            <p:cNvSpPr/>
            <p:nvPr/>
          </p:nvSpPr>
          <p:spPr>
            <a:xfrm>
              <a:off x="924495" y="3598551"/>
              <a:ext cx="930275" cy="594360"/>
            </a:xfrm>
            <a:custGeom>
              <a:rect b="b" l="l" r="r" t="t"/>
              <a:pathLst>
                <a:path extrusionOk="0" h="594360" w="930275">
                  <a:moveTo>
                    <a:pt x="929867" y="594015"/>
                  </a:moveTo>
                  <a:lnTo>
                    <a:pt x="0" y="594015"/>
                  </a:lnTo>
                  <a:lnTo>
                    <a:pt x="0" y="0"/>
                  </a:lnTo>
                  <a:lnTo>
                    <a:pt x="929867" y="0"/>
                  </a:lnTo>
                  <a:lnTo>
                    <a:pt x="929867" y="594015"/>
                  </a:lnTo>
                  <a:close/>
                </a:path>
              </a:pathLst>
            </a:custGeom>
            <a:solidFill>
              <a:srgbClr val="79C48E">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77" name="Google Shape;877;p31"/>
            <p:cNvSpPr/>
            <p:nvPr/>
          </p:nvSpPr>
          <p:spPr>
            <a:xfrm>
              <a:off x="924495" y="3598551"/>
              <a:ext cx="0" cy="594360"/>
            </a:xfrm>
            <a:custGeom>
              <a:rect b="b" l="l" r="r" t="t"/>
              <a:pathLst>
                <a:path extrusionOk="0" h="594360" w="120000">
                  <a:moveTo>
                    <a:pt x="0" y="0"/>
                  </a:moveTo>
                  <a:lnTo>
                    <a:pt x="0" y="40730"/>
                  </a:lnTo>
                </a:path>
                <a:path extrusionOk="0" h="594360" w="120000">
                  <a:moveTo>
                    <a:pt x="0" y="60350"/>
                  </a:moveTo>
                  <a:lnTo>
                    <a:pt x="0" y="111146"/>
                  </a:lnTo>
                </a:path>
                <a:path extrusionOk="0" h="594360" w="120000">
                  <a:moveTo>
                    <a:pt x="0" y="130766"/>
                  </a:moveTo>
                  <a:lnTo>
                    <a:pt x="0" y="181562"/>
                  </a:lnTo>
                </a:path>
                <a:path extrusionOk="0" h="594360" w="120000">
                  <a:moveTo>
                    <a:pt x="0" y="201182"/>
                  </a:moveTo>
                  <a:lnTo>
                    <a:pt x="0" y="251978"/>
                  </a:lnTo>
                </a:path>
                <a:path extrusionOk="0" h="594360" w="120000">
                  <a:moveTo>
                    <a:pt x="0" y="271598"/>
                  </a:moveTo>
                  <a:lnTo>
                    <a:pt x="0" y="322394"/>
                  </a:lnTo>
                </a:path>
                <a:path extrusionOk="0" h="594360" w="120000">
                  <a:moveTo>
                    <a:pt x="0" y="342014"/>
                  </a:moveTo>
                  <a:lnTo>
                    <a:pt x="0" y="392811"/>
                  </a:lnTo>
                </a:path>
                <a:path extrusionOk="0" h="594360" w="120000">
                  <a:moveTo>
                    <a:pt x="0" y="412431"/>
                  </a:moveTo>
                  <a:lnTo>
                    <a:pt x="0" y="463227"/>
                  </a:lnTo>
                </a:path>
                <a:path extrusionOk="0" h="594360" w="120000">
                  <a:moveTo>
                    <a:pt x="0" y="482847"/>
                  </a:moveTo>
                  <a:lnTo>
                    <a:pt x="0" y="533643"/>
                  </a:lnTo>
                </a:path>
                <a:path extrusionOk="0" h="594360" w="120000">
                  <a:moveTo>
                    <a:pt x="0" y="553263"/>
                  </a:moveTo>
                  <a:lnTo>
                    <a:pt x="0" y="594015"/>
                  </a:lnTo>
                </a:path>
              </a:pathLst>
            </a:custGeom>
            <a:noFill/>
            <a:ln cap="flat" cmpd="sng" w="9525">
              <a:solidFill>
                <a:srgbClr val="66B6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78" name="Google Shape;878;p31"/>
            <p:cNvSpPr/>
            <p:nvPr/>
          </p:nvSpPr>
          <p:spPr>
            <a:xfrm>
              <a:off x="924495" y="4192566"/>
              <a:ext cx="930275" cy="0"/>
            </a:xfrm>
            <a:custGeom>
              <a:rect b="b" l="l" r="r" t="t"/>
              <a:pathLst>
                <a:path extrusionOk="0" h="120000" w="930275">
                  <a:moveTo>
                    <a:pt x="0" y="0"/>
                  </a:moveTo>
                  <a:lnTo>
                    <a:pt x="929867" y="0"/>
                  </a:lnTo>
                </a:path>
              </a:pathLst>
            </a:custGeom>
            <a:noFill/>
            <a:ln cap="flat" cmpd="sng" w="9525">
              <a:solidFill>
                <a:srgbClr val="66B6FF"/>
              </a:solidFill>
              <a:prstDash val="lgDash"/>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79" name="Google Shape;879;p31"/>
            <p:cNvSpPr/>
            <p:nvPr/>
          </p:nvSpPr>
          <p:spPr>
            <a:xfrm>
              <a:off x="1854362" y="3598551"/>
              <a:ext cx="0" cy="594360"/>
            </a:xfrm>
            <a:custGeom>
              <a:rect b="b" l="l" r="r" t="t"/>
              <a:pathLst>
                <a:path extrusionOk="0" h="594360" w="120000">
                  <a:moveTo>
                    <a:pt x="0" y="594015"/>
                  </a:moveTo>
                  <a:lnTo>
                    <a:pt x="0" y="553263"/>
                  </a:lnTo>
                </a:path>
                <a:path extrusionOk="0" h="594360" w="120000">
                  <a:moveTo>
                    <a:pt x="0" y="533643"/>
                  </a:moveTo>
                  <a:lnTo>
                    <a:pt x="0" y="482847"/>
                  </a:lnTo>
                </a:path>
                <a:path extrusionOk="0" h="594360" w="120000">
                  <a:moveTo>
                    <a:pt x="0" y="463227"/>
                  </a:moveTo>
                  <a:lnTo>
                    <a:pt x="0" y="412431"/>
                  </a:lnTo>
                </a:path>
                <a:path extrusionOk="0" h="594360" w="120000">
                  <a:moveTo>
                    <a:pt x="0" y="392811"/>
                  </a:moveTo>
                  <a:lnTo>
                    <a:pt x="0" y="342014"/>
                  </a:lnTo>
                </a:path>
                <a:path extrusionOk="0" h="594360" w="120000">
                  <a:moveTo>
                    <a:pt x="0" y="322394"/>
                  </a:moveTo>
                  <a:lnTo>
                    <a:pt x="0" y="271598"/>
                  </a:lnTo>
                </a:path>
                <a:path extrusionOk="0" h="594360" w="120000">
                  <a:moveTo>
                    <a:pt x="0" y="251978"/>
                  </a:moveTo>
                  <a:lnTo>
                    <a:pt x="0" y="201182"/>
                  </a:lnTo>
                </a:path>
                <a:path extrusionOk="0" h="594360" w="120000">
                  <a:moveTo>
                    <a:pt x="0" y="181562"/>
                  </a:moveTo>
                  <a:lnTo>
                    <a:pt x="0" y="130766"/>
                  </a:lnTo>
                </a:path>
                <a:path extrusionOk="0" h="594360" w="120000">
                  <a:moveTo>
                    <a:pt x="0" y="111146"/>
                  </a:moveTo>
                  <a:lnTo>
                    <a:pt x="0" y="60350"/>
                  </a:lnTo>
                </a:path>
                <a:path extrusionOk="0" h="594360" w="120000">
                  <a:moveTo>
                    <a:pt x="0" y="40730"/>
                  </a:moveTo>
                  <a:lnTo>
                    <a:pt x="0" y="0"/>
                  </a:lnTo>
                </a:path>
              </a:pathLst>
            </a:custGeom>
            <a:noFill/>
            <a:ln cap="flat" cmpd="sng" w="9525">
              <a:solidFill>
                <a:srgbClr val="66B6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80" name="Google Shape;880;p31"/>
            <p:cNvSpPr/>
            <p:nvPr/>
          </p:nvSpPr>
          <p:spPr>
            <a:xfrm>
              <a:off x="924495" y="3598551"/>
              <a:ext cx="930275" cy="0"/>
            </a:xfrm>
            <a:custGeom>
              <a:rect b="b" l="l" r="r" t="t"/>
              <a:pathLst>
                <a:path extrusionOk="0" h="120000" w="930275">
                  <a:moveTo>
                    <a:pt x="0" y="0"/>
                  </a:moveTo>
                  <a:lnTo>
                    <a:pt x="929867" y="0"/>
                  </a:lnTo>
                </a:path>
              </a:pathLst>
            </a:custGeom>
            <a:noFill/>
            <a:ln cap="flat" cmpd="sng" w="9525">
              <a:solidFill>
                <a:srgbClr val="66B6FF"/>
              </a:solidFill>
              <a:prstDash val="lgDash"/>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81" name="Google Shape;881;p31"/>
            <p:cNvSpPr/>
            <p:nvPr/>
          </p:nvSpPr>
          <p:spPr>
            <a:xfrm>
              <a:off x="858086" y="2271553"/>
              <a:ext cx="996315" cy="1300480"/>
            </a:xfrm>
            <a:custGeom>
              <a:rect b="b" l="l" r="r" t="t"/>
              <a:pathLst>
                <a:path extrusionOk="0" h="1300479" w="996314">
                  <a:moveTo>
                    <a:pt x="996276" y="1299998"/>
                  </a:moveTo>
                  <a:lnTo>
                    <a:pt x="0" y="1299998"/>
                  </a:lnTo>
                  <a:lnTo>
                    <a:pt x="4827" y="0"/>
                  </a:lnTo>
                  <a:lnTo>
                    <a:pt x="996276" y="0"/>
                  </a:lnTo>
                  <a:lnTo>
                    <a:pt x="996276" y="1299998"/>
                  </a:lnTo>
                  <a:close/>
                </a:path>
              </a:pathLst>
            </a:custGeom>
            <a:solidFill>
              <a:srgbClr val="AF9C11">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grpSp>
      <p:grpSp>
        <p:nvGrpSpPr>
          <p:cNvPr id="882" name="Google Shape;882;p31"/>
          <p:cNvGrpSpPr/>
          <p:nvPr/>
        </p:nvGrpSpPr>
        <p:grpSpPr>
          <a:xfrm>
            <a:off x="5181870" y="3795917"/>
            <a:ext cx="1598289" cy="2326311"/>
            <a:chOff x="4338618" y="4186050"/>
            <a:chExt cx="1762557" cy="2565404"/>
          </a:xfrm>
        </p:grpSpPr>
        <p:sp>
          <p:nvSpPr>
            <p:cNvPr id="883" name="Google Shape;883;p31"/>
            <p:cNvSpPr/>
            <p:nvPr/>
          </p:nvSpPr>
          <p:spPr>
            <a:xfrm>
              <a:off x="4338618" y="4186050"/>
              <a:ext cx="1346835" cy="1826895"/>
            </a:xfrm>
            <a:custGeom>
              <a:rect b="b" l="l" r="r" t="t"/>
              <a:pathLst>
                <a:path extrusionOk="0" h="1826895" w="1346835">
                  <a:moveTo>
                    <a:pt x="1346546" y="1826678"/>
                  </a:moveTo>
                  <a:lnTo>
                    <a:pt x="0" y="1826678"/>
                  </a:lnTo>
                  <a:lnTo>
                    <a:pt x="0" y="0"/>
                  </a:lnTo>
                  <a:lnTo>
                    <a:pt x="1346546" y="0"/>
                  </a:lnTo>
                  <a:lnTo>
                    <a:pt x="1346546" y="1826678"/>
                  </a:lnTo>
                  <a:close/>
                </a:path>
              </a:pathLst>
            </a:custGeom>
            <a:solidFill>
              <a:srgbClr val="97CAFF">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84" name="Google Shape;884;p31"/>
            <p:cNvSpPr/>
            <p:nvPr/>
          </p:nvSpPr>
          <p:spPr>
            <a:xfrm>
              <a:off x="4338618" y="6012729"/>
              <a:ext cx="1346835" cy="0"/>
            </a:xfrm>
            <a:custGeom>
              <a:rect b="b" l="l" r="r" t="t"/>
              <a:pathLst>
                <a:path extrusionOk="0" h="120000" w="1346835">
                  <a:moveTo>
                    <a:pt x="0" y="0"/>
                  </a:moveTo>
                  <a:lnTo>
                    <a:pt x="1346546" y="0"/>
                  </a:lnTo>
                </a:path>
              </a:pathLst>
            </a:custGeom>
            <a:noFill/>
            <a:ln cap="flat" cmpd="sng" w="9525">
              <a:solidFill>
                <a:srgbClr val="66B6FF"/>
              </a:solidFill>
              <a:prstDash val="lgDash"/>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85" name="Google Shape;885;p31"/>
            <p:cNvSpPr/>
            <p:nvPr/>
          </p:nvSpPr>
          <p:spPr>
            <a:xfrm>
              <a:off x="4338618" y="4186050"/>
              <a:ext cx="1346835" cy="1826895"/>
            </a:xfrm>
            <a:custGeom>
              <a:rect b="b" l="l" r="r" t="t"/>
              <a:pathLst>
                <a:path extrusionOk="0" h="1826895" w="1346835">
                  <a:moveTo>
                    <a:pt x="0" y="0"/>
                  </a:moveTo>
                  <a:lnTo>
                    <a:pt x="0" y="1826678"/>
                  </a:lnTo>
                </a:path>
                <a:path extrusionOk="0" h="1826895" w="1346835">
                  <a:moveTo>
                    <a:pt x="0" y="0"/>
                  </a:moveTo>
                  <a:lnTo>
                    <a:pt x="1346546" y="0"/>
                  </a:lnTo>
                </a:path>
                <a:path extrusionOk="0" h="1826895" w="1346835">
                  <a:moveTo>
                    <a:pt x="1346546" y="0"/>
                  </a:moveTo>
                  <a:lnTo>
                    <a:pt x="1346546" y="1826678"/>
                  </a:lnTo>
                </a:path>
              </a:pathLst>
            </a:custGeom>
            <a:noFill/>
            <a:ln cap="flat" cmpd="sng" w="9525">
              <a:solidFill>
                <a:srgbClr val="66B6FF"/>
              </a:solidFill>
              <a:prstDash val="lgDash"/>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86" name="Google Shape;886;p31"/>
            <p:cNvSpPr/>
            <p:nvPr/>
          </p:nvSpPr>
          <p:spPr>
            <a:xfrm>
              <a:off x="4640011" y="6030729"/>
              <a:ext cx="1459230" cy="720725"/>
            </a:xfrm>
            <a:custGeom>
              <a:rect b="b" l="l" r="r" t="t"/>
              <a:pathLst>
                <a:path extrusionOk="0" h="720725" w="1459229">
                  <a:moveTo>
                    <a:pt x="1459154" y="720649"/>
                  </a:moveTo>
                  <a:lnTo>
                    <a:pt x="0" y="720649"/>
                  </a:lnTo>
                  <a:lnTo>
                    <a:pt x="864" y="0"/>
                  </a:lnTo>
                  <a:lnTo>
                    <a:pt x="1459154" y="0"/>
                  </a:lnTo>
                  <a:lnTo>
                    <a:pt x="1459154" y="720649"/>
                  </a:lnTo>
                  <a:close/>
                </a:path>
              </a:pathLst>
            </a:custGeom>
            <a:solidFill>
              <a:srgbClr val="A146C8">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87" name="Google Shape;887;p31"/>
            <p:cNvSpPr/>
            <p:nvPr/>
          </p:nvSpPr>
          <p:spPr>
            <a:xfrm>
              <a:off x="5062507" y="6751378"/>
              <a:ext cx="929005" cy="0"/>
            </a:xfrm>
            <a:custGeom>
              <a:rect b="b" l="l" r="r" t="t"/>
              <a:pathLst>
                <a:path extrusionOk="0" h="120000" w="929004">
                  <a:moveTo>
                    <a:pt x="0" y="0"/>
                  </a:moveTo>
                  <a:lnTo>
                    <a:pt x="928657" y="0"/>
                  </a:lnTo>
                </a:path>
              </a:pathLst>
            </a:custGeom>
            <a:noFill/>
            <a:ln cap="flat" cmpd="sng" w="9525">
              <a:solidFill>
                <a:srgbClr val="000000"/>
              </a:solidFill>
              <a:prstDash val="dash"/>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88" name="Google Shape;888;p31"/>
            <p:cNvSpPr/>
            <p:nvPr/>
          </p:nvSpPr>
          <p:spPr>
            <a:xfrm>
              <a:off x="4710391" y="6751378"/>
              <a:ext cx="22860" cy="0"/>
            </a:xfrm>
            <a:custGeom>
              <a:rect b="b" l="l" r="r" t="t"/>
              <a:pathLst>
                <a:path extrusionOk="0" h="120000" w="22860">
                  <a:moveTo>
                    <a:pt x="0" y="0"/>
                  </a:moveTo>
                  <a:lnTo>
                    <a:pt x="22680" y="0"/>
                  </a:lnTo>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89" name="Google Shape;889;p31"/>
            <p:cNvSpPr/>
            <p:nvPr/>
          </p:nvSpPr>
          <p:spPr>
            <a:xfrm>
              <a:off x="4640011" y="6030729"/>
              <a:ext cx="50800" cy="720725"/>
            </a:xfrm>
            <a:custGeom>
              <a:rect b="b" l="l" r="r" t="t"/>
              <a:pathLst>
                <a:path extrusionOk="0" h="720725" w="50800">
                  <a:moveTo>
                    <a:pt x="50760" y="720649"/>
                  </a:moveTo>
                  <a:lnTo>
                    <a:pt x="0" y="720649"/>
                  </a:lnTo>
                </a:path>
                <a:path extrusionOk="0" h="720725" w="50800">
                  <a:moveTo>
                    <a:pt x="0" y="720649"/>
                  </a:moveTo>
                  <a:lnTo>
                    <a:pt x="36" y="687025"/>
                  </a:lnTo>
                </a:path>
                <a:path extrusionOk="0" h="720725" w="50800">
                  <a:moveTo>
                    <a:pt x="72" y="667405"/>
                  </a:moveTo>
                  <a:lnTo>
                    <a:pt x="108" y="616608"/>
                  </a:lnTo>
                </a:path>
                <a:path extrusionOk="0" h="720725" w="50800">
                  <a:moveTo>
                    <a:pt x="144" y="596988"/>
                  </a:moveTo>
                  <a:lnTo>
                    <a:pt x="216" y="546192"/>
                  </a:lnTo>
                </a:path>
                <a:path extrusionOk="0" h="720725" w="50800">
                  <a:moveTo>
                    <a:pt x="216" y="526572"/>
                  </a:moveTo>
                  <a:lnTo>
                    <a:pt x="288" y="475776"/>
                  </a:lnTo>
                </a:path>
                <a:path extrusionOk="0" h="720725" w="50800">
                  <a:moveTo>
                    <a:pt x="324" y="456156"/>
                  </a:moveTo>
                  <a:lnTo>
                    <a:pt x="360" y="405324"/>
                  </a:lnTo>
                </a:path>
                <a:path extrusionOk="0" h="720725" w="50800">
                  <a:moveTo>
                    <a:pt x="396" y="385704"/>
                  </a:moveTo>
                  <a:lnTo>
                    <a:pt x="468" y="334908"/>
                  </a:lnTo>
                </a:path>
                <a:path extrusionOk="0" h="720725" w="50800">
                  <a:moveTo>
                    <a:pt x="504" y="315288"/>
                  </a:moveTo>
                  <a:lnTo>
                    <a:pt x="540" y="264492"/>
                  </a:lnTo>
                </a:path>
                <a:path extrusionOk="0" h="720725" w="50800">
                  <a:moveTo>
                    <a:pt x="576" y="244872"/>
                  </a:moveTo>
                  <a:lnTo>
                    <a:pt x="648" y="194076"/>
                  </a:lnTo>
                </a:path>
                <a:path extrusionOk="0" h="720725" w="50800">
                  <a:moveTo>
                    <a:pt x="648" y="174456"/>
                  </a:moveTo>
                  <a:lnTo>
                    <a:pt x="720" y="123660"/>
                  </a:lnTo>
                </a:path>
                <a:path extrusionOk="0" h="720725" w="50800">
                  <a:moveTo>
                    <a:pt x="756" y="104040"/>
                  </a:moveTo>
                  <a:lnTo>
                    <a:pt x="792" y="53244"/>
                  </a:lnTo>
                </a:path>
                <a:path extrusionOk="0" h="720725" w="50800">
                  <a:moveTo>
                    <a:pt x="828" y="33624"/>
                  </a:moveTo>
                  <a:lnTo>
                    <a:pt x="864" y="0"/>
                  </a:lnTo>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90" name="Google Shape;890;p31"/>
            <p:cNvSpPr/>
            <p:nvPr/>
          </p:nvSpPr>
          <p:spPr>
            <a:xfrm>
              <a:off x="4640875" y="6030729"/>
              <a:ext cx="1458595" cy="0"/>
            </a:xfrm>
            <a:custGeom>
              <a:rect b="b" l="l" r="r" t="t"/>
              <a:pathLst>
                <a:path extrusionOk="0" h="120000" w="1458595">
                  <a:moveTo>
                    <a:pt x="0" y="0"/>
                  </a:moveTo>
                  <a:lnTo>
                    <a:pt x="1458290" y="0"/>
                  </a:lnTo>
                </a:path>
              </a:pathLst>
            </a:custGeom>
            <a:noFill/>
            <a:ln cap="flat" cmpd="sng" w="9525">
              <a:solidFill>
                <a:srgbClr val="000000"/>
              </a:solidFill>
              <a:prstDash val="dash"/>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91" name="Google Shape;891;p31"/>
            <p:cNvSpPr/>
            <p:nvPr/>
          </p:nvSpPr>
          <p:spPr>
            <a:xfrm>
              <a:off x="6097365" y="6030729"/>
              <a:ext cx="3810" cy="315595"/>
            </a:xfrm>
            <a:custGeom>
              <a:rect b="b" l="l" r="r" t="t"/>
              <a:pathLst>
                <a:path extrusionOk="0" h="315595" w="3810">
                  <a:moveTo>
                    <a:pt x="3600" y="0"/>
                  </a:moveTo>
                  <a:lnTo>
                    <a:pt x="3600" y="33624"/>
                  </a:lnTo>
                </a:path>
                <a:path extrusionOk="0" h="315595" w="3810">
                  <a:moveTo>
                    <a:pt x="0" y="216000"/>
                  </a:moveTo>
                  <a:lnTo>
                    <a:pt x="0" y="244872"/>
                  </a:lnTo>
                </a:path>
                <a:path extrusionOk="0" h="315595" w="3810">
                  <a:moveTo>
                    <a:pt x="0" y="264492"/>
                  </a:moveTo>
                  <a:lnTo>
                    <a:pt x="0" y="315288"/>
                  </a:lnTo>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grpSp>
      <p:grpSp>
        <p:nvGrpSpPr>
          <p:cNvPr id="892" name="Google Shape;892;p31"/>
          <p:cNvGrpSpPr/>
          <p:nvPr/>
        </p:nvGrpSpPr>
        <p:grpSpPr>
          <a:xfrm>
            <a:off x="1861383" y="477212"/>
            <a:ext cx="5736013" cy="5900879"/>
            <a:chOff x="676858" y="526259"/>
            <a:chExt cx="6325548" cy="6507359"/>
          </a:xfrm>
        </p:grpSpPr>
        <p:sp>
          <p:nvSpPr>
            <p:cNvPr id="893" name="Google Shape;893;p31"/>
            <p:cNvSpPr/>
            <p:nvPr/>
          </p:nvSpPr>
          <p:spPr>
            <a:xfrm>
              <a:off x="2317686" y="5543549"/>
              <a:ext cx="2322830" cy="1207770"/>
            </a:xfrm>
            <a:custGeom>
              <a:rect b="b" l="l" r="r" t="t"/>
              <a:pathLst>
                <a:path extrusionOk="0" h="1207770" w="2322829">
                  <a:moveTo>
                    <a:pt x="2322322" y="487680"/>
                  </a:moveTo>
                  <a:lnTo>
                    <a:pt x="572058" y="487680"/>
                  </a:lnTo>
                  <a:lnTo>
                    <a:pt x="572058" y="0"/>
                  </a:lnTo>
                  <a:lnTo>
                    <a:pt x="1168" y="0"/>
                  </a:lnTo>
                  <a:lnTo>
                    <a:pt x="1168" y="487680"/>
                  </a:lnTo>
                  <a:lnTo>
                    <a:pt x="0" y="487680"/>
                  </a:lnTo>
                  <a:lnTo>
                    <a:pt x="0" y="1207770"/>
                  </a:lnTo>
                  <a:lnTo>
                    <a:pt x="2322322" y="1207770"/>
                  </a:lnTo>
                  <a:lnTo>
                    <a:pt x="2322322" y="487680"/>
                  </a:lnTo>
                  <a:close/>
                </a:path>
              </a:pathLst>
            </a:custGeom>
            <a:solidFill>
              <a:srgbClr val="BCA887">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894" name="Google Shape;894;p31"/>
            <p:cNvSpPr/>
            <p:nvPr/>
          </p:nvSpPr>
          <p:spPr>
            <a:xfrm>
              <a:off x="2361938" y="6030729"/>
              <a:ext cx="2278380" cy="720725"/>
            </a:xfrm>
            <a:custGeom>
              <a:rect b="b" l="l" r="r" t="t"/>
              <a:pathLst>
                <a:path extrusionOk="0" h="720725" w="2278379">
                  <a:moveTo>
                    <a:pt x="0" y="720649"/>
                  </a:moveTo>
                  <a:lnTo>
                    <a:pt x="50803" y="720649"/>
                  </a:lnTo>
                </a:path>
                <a:path extrusionOk="0" h="720725" w="2278379">
                  <a:moveTo>
                    <a:pt x="70423" y="720649"/>
                  </a:moveTo>
                  <a:lnTo>
                    <a:pt x="121222" y="720649"/>
                  </a:lnTo>
                </a:path>
                <a:path extrusionOk="0" h="720725" w="2278379">
                  <a:moveTo>
                    <a:pt x="140843" y="720649"/>
                  </a:moveTo>
                  <a:lnTo>
                    <a:pt x="191642" y="720649"/>
                  </a:lnTo>
                </a:path>
                <a:path extrusionOk="0" h="720725" w="2278379">
                  <a:moveTo>
                    <a:pt x="211262" y="720649"/>
                  </a:moveTo>
                  <a:lnTo>
                    <a:pt x="262062" y="720649"/>
                  </a:lnTo>
                </a:path>
                <a:path extrusionOk="0" h="720725" w="2278379">
                  <a:moveTo>
                    <a:pt x="281682" y="720649"/>
                  </a:moveTo>
                  <a:lnTo>
                    <a:pt x="332482" y="720649"/>
                  </a:lnTo>
                </a:path>
                <a:path extrusionOk="0" h="720725" w="2278379">
                  <a:moveTo>
                    <a:pt x="352102" y="720649"/>
                  </a:moveTo>
                  <a:lnTo>
                    <a:pt x="402901" y="720649"/>
                  </a:lnTo>
                </a:path>
                <a:path extrusionOk="0" h="720725" w="2278379">
                  <a:moveTo>
                    <a:pt x="422521" y="720649"/>
                  </a:moveTo>
                  <a:lnTo>
                    <a:pt x="473321" y="720649"/>
                  </a:lnTo>
                </a:path>
                <a:path extrusionOk="0" h="720725" w="2278379">
                  <a:moveTo>
                    <a:pt x="492941" y="720649"/>
                  </a:moveTo>
                  <a:lnTo>
                    <a:pt x="543741" y="720649"/>
                  </a:lnTo>
                </a:path>
                <a:path extrusionOk="0" h="720725" w="2278379">
                  <a:moveTo>
                    <a:pt x="563361" y="720649"/>
                  </a:moveTo>
                  <a:lnTo>
                    <a:pt x="614160" y="720649"/>
                  </a:lnTo>
                </a:path>
                <a:path extrusionOk="0" h="720725" w="2278379">
                  <a:moveTo>
                    <a:pt x="633780" y="720649"/>
                  </a:moveTo>
                  <a:lnTo>
                    <a:pt x="684584" y="720649"/>
                  </a:lnTo>
                </a:path>
                <a:path extrusionOk="0" h="720725" w="2278379">
                  <a:moveTo>
                    <a:pt x="1056302" y="720649"/>
                  </a:moveTo>
                  <a:lnTo>
                    <a:pt x="1107102" y="720649"/>
                  </a:lnTo>
                </a:path>
                <a:path extrusionOk="0" h="720725" w="2278379">
                  <a:moveTo>
                    <a:pt x="1126722" y="720649"/>
                  </a:moveTo>
                  <a:lnTo>
                    <a:pt x="1177522" y="720649"/>
                  </a:lnTo>
                </a:path>
                <a:path extrusionOk="0" h="720725" w="2278379">
                  <a:moveTo>
                    <a:pt x="1197142" y="720649"/>
                  </a:moveTo>
                  <a:lnTo>
                    <a:pt x="1247931" y="720649"/>
                  </a:lnTo>
                </a:path>
                <a:path extrusionOk="0" h="720725" w="2278379">
                  <a:moveTo>
                    <a:pt x="1619667" y="720649"/>
                  </a:moveTo>
                  <a:lnTo>
                    <a:pt x="1670463" y="720649"/>
                  </a:lnTo>
                </a:path>
                <a:path extrusionOk="0" h="720725" w="2278379">
                  <a:moveTo>
                    <a:pt x="1690083" y="720649"/>
                  </a:moveTo>
                  <a:lnTo>
                    <a:pt x="1740879" y="720649"/>
                  </a:lnTo>
                </a:path>
                <a:path extrusionOk="0" h="720725" w="2278379">
                  <a:moveTo>
                    <a:pt x="1760499" y="720649"/>
                  </a:moveTo>
                  <a:lnTo>
                    <a:pt x="1811295" y="720649"/>
                  </a:lnTo>
                </a:path>
                <a:path extrusionOk="0" h="720725" w="2278379">
                  <a:moveTo>
                    <a:pt x="2183032" y="720649"/>
                  </a:moveTo>
                  <a:lnTo>
                    <a:pt x="2233828" y="720649"/>
                  </a:lnTo>
                </a:path>
                <a:path extrusionOk="0" h="720725" w="2278379">
                  <a:moveTo>
                    <a:pt x="2253448" y="720649"/>
                  </a:moveTo>
                  <a:lnTo>
                    <a:pt x="2278072" y="720649"/>
                  </a:lnTo>
                </a:path>
                <a:path extrusionOk="0" h="720725" w="2278379">
                  <a:moveTo>
                    <a:pt x="2278072" y="720649"/>
                  </a:moveTo>
                  <a:lnTo>
                    <a:pt x="2278072" y="687025"/>
                  </a:lnTo>
                </a:path>
                <a:path extrusionOk="0" h="720725" w="2278379">
                  <a:moveTo>
                    <a:pt x="2278072" y="385704"/>
                  </a:moveTo>
                  <a:lnTo>
                    <a:pt x="2278072" y="334908"/>
                  </a:lnTo>
                </a:path>
                <a:path extrusionOk="0" h="720725" w="2278379">
                  <a:moveTo>
                    <a:pt x="2278072" y="315288"/>
                  </a:moveTo>
                  <a:lnTo>
                    <a:pt x="2278072" y="264492"/>
                  </a:lnTo>
                </a:path>
                <a:path extrusionOk="0" h="720725" w="2278379">
                  <a:moveTo>
                    <a:pt x="1815651" y="0"/>
                  </a:moveTo>
                  <a:lnTo>
                    <a:pt x="1764855" y="0"/>
                  </a:lnTo>
                </a:path>
                <a:path extrusionOk="0" h="720725" w="2278379">
                  <a:moveTo>
                    <a:pt x="1745235" y="0"/>
                  </a:moveTo>
                  <a:lnTo>
                    <a:pt x="1694439" y="0"/>
                  </a:lnTo>
                </a:path>
                <a:path extrusionOk="0" h="720725" w="2278379">
                  <a:moveTo>
                    <a:pt x="1674819" y="0"/>
                  </a:moveTo>
                  <a:lnTo>
                    <a:pt x="1624023" y="0"/>
                  </a:lnTo>
                </a:path>
                <a:path extrusionOk="0" h="720725" w="2278379">
                  <a:moveTo>
                    <a:pt x="1604403" y="0"/>
                  </a:moveTo>
                  <a:lnTo>
                    <a:pt x="1553607" y="0"/>
                  </a:lnTo>
                </a:path>
                <a:path extrusionOk="0" h="720725" w="2278379">
                  <a:moveTo>
                    <a:pt x="1533987" y="0"/>
                  </a:moveTo>
                  <a:lnTo>
                    <a:pt x="1483155" y="0"/>
                  </a:lnTo>
                </a:path>
                <a:path extrusionOk="0" h="720725" w="2278379">
                  <a:moveTo>
                    <a:pt x="1463535" y="0"/>
                  </a:moveTo>
                  <a:lnTo>
                    <a:pt x="1412739" y="0"/>
                  </a:lnTo>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895" name="Google Shape;895;p31"/>
            <p:cNvPicPr preferRelativeResize="0"/>
            <p:nvPr/>
          </p:nvPicPr>
          <p:blipFill rotWithShape="1">
            <a:blip r:embed="rId3">
              <a:alphaModFix/>
            </a:blip>
            <a:srcRect b="0" l="0" r="0" t="0"/>
            <a:stretch/>
          </p:blipFill>
          <p:spPr>
            <a:xfrm>
              <a:off x="676858" y="526259"/>
              <a:ext cx="6325548" cy="6507359"/>
            </a:xfrm>
            <a:prstGeom prst="rect">
              <a:avLst/>
            </a:prstGeom>
            <a:noFill/>
            <a:ln>
              <a:noFill/>
            </a:ln>
          </p:spPr>
        </p:pic>
      </p:grpSp>
      <p:sp>
        <p:nvSpPr>
          <p:cNvPr id="896" name="Google Shape;896;p31"/>
          <p:cNvSpPr txBox="1"/>
          <p:nvPr/>
        </p:nvSpPr>
        <p:spPr>
          <a:xfrm>
            <a:off x="6168406" y="5922592"/>
            <a:ext cx="162957" cy="81328"/>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453">
                <a:solidFill>
                  <a:schemeClr val="dk1"/>
                </a:solidFill>
                <a:latin typeface="Malgun Gothic"/>
                <a:ea typeface="Malgun Gothic"/>
                <a:cs typeface="Malgun Gothic"/>
                <a:sym typeface="Malgun Gothic"/>
              </a:rPr>
              <a:t>33,00</a:t>
            </a:r>
            <a:endParaRPr sz="453">
              <a:solidFill>
                <a:schemeClr val="dk1"/>
              </a:solidFill>
              <a:latin typeface="Malgun Gothic"/>
              <a:ea typeface="Malgun Gothic"/>
              <a:cs typeface="Malgun Gothic"/>
              <a:sym typeface="Malgun Gothic"/>
            </a:endParaRPr>
          </a:p>
        </p:txBody>
      </p:sp>
      <p:sp>
        <p:nvSpPr>
          <p:cNvPr id="897" name="Google Shape;897;p31"/>
          <p:cNvSpPr txBox="1"/>
          <p:nvPr/>
        </p:nvSpPr>
        <p:spPr>
          <a:xfrm>
            <a:off x="2135471" y="2586591"/>
            <a:ext cx="705378" cy="222696"/>
          </a:xfrm>
          <a:prstGeom prst="rect">
            <a:avLst/>
          </a:prstGeom>
          <a:noFill/>
          <a:ln>
            <a:noFill/>
          </a:ln>
        </p:spPr>
        <p:txBody>
          <a:bodyPr anchorCtr="0" anchor="t" bIns="0" lIns="0" spcFirstLastPara="1" rIns="0" wrap="square" tIns="43175">
            <a:spAutoFit/>
          </a:bodyPr>
          <a:lstStyle/>
          <a:p>
            <a:pPr indent="0" lvl="0" marL="11517" marR="0" rtl="0" algn="l">
              <a:spcBef>
                <a:spcPts val="0"/>
              </a:spcBef>
              <a:spcAft>
                <a:spcPts val="0"/>
              </a:spcAft>
              <a:buNone/>
            </a:pPr>
            <a:r>
              <a:rPr lang="en-US" sz="544">
                <a:solidFill>
                  <a:schemeClr val="dk1"/>
                </a:solidFill>
                <a:latin typeface="Malgun Gothic"/>
                <a:ea typeface="Malgun Gothic"/>
                <a:cs typeface="Malgun Gothic"/>
                <a:sym typeface="Malgun Gothic"/>
              </a:rPr>
              <a:t>Зона для реаб</a:t>
            </a:r>
            <a:r>
              <a:rPr lang="en-US" sz="544">
                <a:solidFill>
                  <a:schemeClr val="dk1"/>
                </a:solidFill>
                <a:latin typeface="Quattrocento Sans"/>
                <a:ea typeface="Quattrocento Sans"/>
                <a:cs typeface="Quattrocento Sans"/>
                <a:sym typeface="Quattrocento Sans"/>
              </a:rPr>
              <a:t>і</a:t>
            </a:r>
            <a:r>
              <a:rPr lang="en-US" sz="544">
                <a:solidFill>
                  <a:schemeClr val="dk1"/>
                </a:solidFill>
                <a:latin typeface="Malgun Gothic"/>
                <a:ea typeface="Malgun Gothic"/>
                <a:cs typeface="Malgun Gothic"/>
                <a:sym typeface="Malgun Gothic"/>
              </a:rPr>
              <a:t>л</a:t>
            </a:r>
            <a:r>
              <a:rPr lang="en-US" sz="544">
                <a:solidFill>
                  <a:schemeClr val="dk1"/>
                </a:solidFill>
                <a:latin typeface="Quattrocento Sans"/>
                <a:ea typeface="Quattrocento Sans"/>
                <a:cs typeface="Quattrocento Sans"/>
                <a:sym typeface="Quattrocento Sans"/>
              </a:rPr>
              <a:t>і</a:t>
            </a:r>
            <a:r>
              <a:rPr lang="en-US" sz="544">
                <a:solidFill>
                  <a:schemeClr val="dk1"/>
                </a:solidFill>
                <a:latin typeface="Malgun Gothic"/>
                <a:ea typeface="Malgun Gothic"/>
                <a:cs typeface="Malgun Gothic"/>
                <a:sym typeface="Malgun Gothic"/>
              </a:rPr>
              <a:t>тац</a:t>
            </a:r>
            <a:r>
              <a:rPr lang="en-US" sz="544">
                <a:solidFill>
                  <a:schemeClr val="dk1"/>
                </a:solidFill>
                <a:latin typeface="Quattrocento Sans"/>
                <a:ea typeface="Quattrocento Sans"/>
                <a:cs typeface="Quattrocento Sans"/>
                <a:sym typeface="Quattrocento Sans"/>
              </a:rPr>
              <a:t>ії</a:t>
            </a:r>
            <a:endParaRPr sz="544">
              <a:solidFill>
                <a:schemeClr val="dk1"/>
              </a:solidFill>
              <a:latin typeface="Quattrocento Sans"/>
              <a:ea typeface="Quattrocento Sans"/>
              <a:cs typeface="Quattrocento Sans"/>
              <a:sym typeface="Quattrocento Sans"/>
            </a:endParaRPr>
          </a:p>
          <a:p>
            <a:pPr indent="0" lvl="0" marL="460680" marR="0" rtl="0" algn="l">
              <a:spcBef>
                <a:spcPts val="204"/>
              </a:spcBef>
              <a:spcAft>
                <a:spcPts val="0"/>
              </a:spcAft>
              <a:buNone/>
            </a:pPr>
            <a:r>
              <a:rPr lang="en-US" sz="453" u="sng">
                <a:solidFill>
                  <a:schemeClr val="dk1"/>
                </a:solidFill>
                <a:latin typeface="Malgun Gothic"/>
                <a:ea typeface="Malgun Gothic"/>
                <a:cs typeface="Malgun Gothic"/>
                <a:sym typeface="Malgun Gothic"/>
              </a:rPr>
              <a:t>40,00</a:t>
            </a:r>
            <a:endParaRPr sz="453">
              <a:solidFill>
                <a:schemeClr val="dk1"/>
              </a:solidFill>
              <a:latin typeface="Malgun Gothic"/>
              <a:ea typeface="Malgun Gothic"/>
              <a:cs typeface="Malgun Gothic"/>
              <a:sym typeface="Malgun Gothic"/>
            </a:endParaRPr>
          </a:p>
        </p:txBody>
      </p:sp>
      <p:sp>
        <p:nvSpPr>
          <p:cNvPr id="898" name="Google Shape;898;p31"/>
          <p:cNvSpPr txBox="1"/>
          <p:nvPr/>
        </p:nvSpPr>
        <p:spPr>
          <a:xfrm>
            <a:off x="4111274" y="5654630"/>
            <a:ext cx="437622" cy="165517"/>
          </a:xfrm>
          <a:prstGeom prst="rect">
            <a:avLst/>
          </a:prstGeom>
          <a:noFill/>
          <a:ln>
            <a:noFill/>
          </a:ln>
        </p:spPr>
        <p:txBody>
          <a:bodyPr anchorCtr="0" anchor="t" bIns="0" lIns="0" spcFirstLastPara="1" rIns="0" wrap="square" tIns="11500">
            <a:spAutoFit/>
          </a:bodyPr>
          <a:lstStyle/>
          <a:p>
            <a:pPr indent="0" lvl="0" marL="11517" marR="0" rtl="0" algn="l">
              <a:lnSpc>
                <a:spcPct val="117795"/>
              </a:lnSpc>
              <a:spcBef>
                <a:spcPts val="0"/>
              </a:spcBef>
              <a:spcAft>
                <a:spcPts val="0"/>
              </a:spcAft>
              <a:buNone/>
            </a:pPr>
            <a:r>
              <a:rPr lang="en-US" sz="635">
                <a:solidFill>
                  <a:schemeClr val="dk1"/>
                </a:solidFill>
                <a:latin typeface="Malgun Gothic"/>
                <a:ea typeface="Malgun Gothic"/>
                <a:cs typeface="Malgun Gothic"/>
                <a:sym typeface="Malgun Gothic"/>
              </a:rPr>
              <a:t>кава-зона</a:t>
            </a:r>
            <a:endParaRPr sz="635">
              <a:solidFill>
                <a:schemeClr val="dk1"/>
              </a:solidFill>
              <a:latin typeface="Malgun Gothic"/>
              <a:ea typeface="Malgun Gothic"/>
              <a:cs typeface="Malgun Gothic"/>
              <a:sym typeface="Malgun Gothic"/>
            </a:endParaRPr>
          </a:p>
          <a:p>
            <a:pPr indent="0" lvl="0" marL="285622" marR="0" rtl="0" algn="l">
              <a:lnSpc>
                <a:spcPct val="116997"/>
              </a:lnSpc>
              <a:spcBef>
                <a:spcPts val="0"/>
              </a:spcBef>
              <a:spcAft>
                <a:spcPts val="0"/>
              </a:spcAft>
              <a:buNone/>
            </a:pPr>
            <a:r>
              <a:rPr lang="en-US" sz="453" u="sng">
                <a:solidFill>
                  <a:schemeClr val="dk1"/>
                </a:solidFill>
                <a:latin typeface="Malgun Gothic"/>
                <a:ea typeface="Malgun Gothic"/>
                <a:cs typeface="Malgun Gothic"/>
                <a:sym typeface="Malgun Gothic"/>
              </a:rPr>
              <a:t>60,00</a:t>
            </a:r>
            <a:endParaRPr sz="453">
              <a:solidFill>
                <a:schemeClr val="dk1"/>
              </a:solidFill>
              <a:latin typeface="Malgun Gothic"/>
              <a:ea typeface="Malgun Gothic"/>
              <a:cs typeface="Malgun Gothic"/>
              <a:sym typeface="Malgun Gothic"/>
            </a:endParaRPr>
          </a:p>
        </p:txBody>
      </p:sp>
      <p:sp>
        <p:nvSpPr>
          <p:cNvPr id="899" name="Google Shape;899;p31"/>
          <p:cNvSpPr txBox="1"/>
          <p:nvPr/>
        </p:nvSpPr>
        <p:spPr>
          <a:xfrm>
            <a:off x="2629477" y="4568545"/>
            <a:ext cx="617278" cy="334803"/>
          </a:xfrm>
          <a:prstGeom prst="rect">
            <a:avLst/>
          </a:prstGeom>
          <a:solidFill>
            <a:srgbClr val="999999">
              <a:alpha val="24705"/>
            </a:srgbClr>
          </a:solidFill>
          <a:ln>
            <a:noFill/>
          </a:ln>
        </p:spPr>
        <p:txBody>
          <a:bodyPr anchorCtr="0" anchor="t" bIns="0" lIns="0" spcFirstLastPara="1" rIns="0" wrap="square" tIns="71975">
            <a:spAutoFit/>
          </a:bodyPr>
          <a:lstStyle/>
          <a:p>
            <a:pPr indent="0" lvl="0" marL="0" marR="0" rtl="0" algn="l">
              <a:spcBef>
                <a:spcPts val="0"/>
              </a:spcBef>
              <a:spcAft>
                <a:spcPts val="0"/>
              </a:spcAft>
              <a:buNone/>
            </a:pPr>
            <a:r>
              <a:t/>
            </a:r>
            <a:endParaRPr sz="544">
              <a:solidFill>
                <a:schemeClr val="dk1"/>
              </a:solidFill>
              <a:latin typeface="Times New Roman"/>
              <a:ea typeface="Times New Roman"/>
              <a:cs typeface="Times New Roman"/>
              <a:sym typeface="Times New Roman"/>
            </a:endParaRPr>
          </a:p>
          <a:p>
            <a:pPr indent="48370" lvl="0" marL="133597" marR="74285" rtl="0" algn="l">
              <a:lnSpc>
                <a:spcPct val="111200"/>
              </a:lnSpc>
              <a:spcBef>
                <a:spcPts val="0"/>
              </a:spcBef>
              <a:spcAft>
                <a:spcPts val="0"/>
              </a:spcAft>
              <a:buNone/>
            </a:pPr>
            <a:r>
              <a:rPr lang="en-US" sz="544">
                <a:solidFill>
                  <a:schemeClr val="dk1"/>
                </a:solidFill>
                <a:latin typeface="Malgun Gothic"/>
                <a:ea typeface="Malgun Gothic"/>
                <a:cs typeface="Malgun Gothic"/>
                <a:sym typeface="Malgun Gothic"/>
              </a:rPr>
              <a:t>Службов</a:t>
            </a:r>
            <a:r>
              <a:rPr lang="en-US" sz="544">
                <a:solidFill>
                  <a:schemeClr val="dk1"/>
                </a:solidFill>
                <a:latin typeface="Quattrocento Sans"/>
                <a:ea typeface="Quattrocento Sans"/>
                <a:cs typeface="Quattrocento Sans"/>
                <a:sym typeface="Quattrocento Sans"/>
              </a:rPr>
              <a:t>і </a:t>
            </a:r>
            <a:r>
              <a:rPr lang="en-US" sz="544">
                <a:solidFill>
                  <a:schemeClr val="dk1"/>
                </a:solidFill>
                <a:latin typeface="Malgun Gothic"/>
                <a:ea typeface="Malgun Gothic"/>
                <a:cs typeface="Malgun Gothic"/>
                <a:sym typeface="Malgun Gothic"/>
              </a:rPr>
              <a:t>прим</a:t>
            </a:r>
            <a:r>
              <a:rPr lang="en-US" sz="544">
                <a:solidFill>
                  <a:schemeClr val="dk1"/>
                </a:solidFill>
                <a:latin typeface="Quattrocento Sans"/>
                <a:ea typeface="Quattrocento Sans"/>
                <a:cs typeface="Quattrocento Sans"/>
                <a:sym typeface="Quattrocento Sans"/>
              </a:rPr>
              <a:t>і</a:t>
            </a:r>
            <a:r>
              <a:rPr lang="en-US" sz="544">
                <a:solidFill>
                  <a:schemeClr val="dk1"/>
                </a:solidFill>
                <a:latin typeface="Malgun Gothic"/>
                <a:ea typeface="Malgun Gothic"/>
                <a:cs typeface="Malgun Gothic"/>
                <a:sym typeface="Malgun Gothic"/>
              </a:rPr>
              <a:t>щення</a:t>
            </a:r>
            <a:endParaRPr sz="544">
              <a:solidFill>
                <a:schemeClr val="dk1"/>
              </a:solidFill>
              <a:latin typeface="Malgun Gothic"/>
              <a:ea typeface="Malgun Gothic"/>
              <a:cs typeface="Malgun Gothic"/>
              <a:sym typeface="Malgun Gothic"/>
            </a:endParaRPr>
          </a:p>
        </p:txBody>
      </p:sp>
      <p:sp>
        <p:nvSpPr>
          <p:cNvPr id="900" name="Google Shape;900;p31"/>
          <p:cNvSpPr txBox="1"/>
          <p:nvPr/>
        </p:nvSpPr>
        <p:spPr>
          <a:xfrm>
            <a:off x="3648020" y="3390874"/>
            <a:ext cx="412285" cy="201237"/>
          </a:xfrm>
          <a:prstGeom prst="rect">
            <a:avLst/>
          </a:prstGeom>
          <a:noFill/>
          <a:ln>
            <a:noFill/>
          </a:ln>
        </p:spPr>
        <p:txBody>
          <a:bodyPr anchorCtr="0" anchor="t" bIns="0" lIns="0" spcFirstLastPara="1" rIns="0" wrap="square" tIns="20725">
            <a:spAutoFit/>
          </a:bodyPr>
          <a:lstStyle/>
          <a:p>
            <a:pPr indent="0" lvl="0" marL="11517" marR="0" rtl="0" algn="l">
              <a:spcBef>
                <a:spcPts val="0"/>
              </a:spcBef>
              <a:spcAft>
                <a:spcPts val="0"/>
              </a:spcAft>
              <a:buNone/>
            </a:pPr>
            <a:r>
              <a:rPr lang="en-US" sz="544">
                <a:solidFill>
                  <a:schemeClr val="dk1"/>
                </a:solidFill>
                <a:latin typeface="Malgun Gothic"/>
                <a:ea typeface="Malgun Gothic"/>
                <a:cs typeface="Malgun Gothic"/>
                <a:sym typeface="Malgun Gothic"/>
              </a:rPr>
              <a:t>К</a:t>
            </a:r>
            <a:r>
              <a:rPr lang="en-US" sz="544">
                <a:solidFill>
                  <a:schemeClr val="dk1"/>
                </a:solidFill>
                <a:latin typeface="Quattrocento Sans"/>
                <a:ea typeface="Quattrocento Sans"/>
                <a:cs typeface="Quattrocento Sans"/>
                <a:sym typeface="Quattrocento Sans"/>
              </a:rPr>
              <a:t>і</a:t>
            </a:r>
            <a:r>
              <a:rPr lang="en-US" sz="544">
                <a:solidFill>
                  <a:schemeClr val="dk1"/>
                </a:solidFill>
                <a:latin typeface="Malgun Gothic"/>
                <a:ea typeface="Malgun Gothic"/>
                <a:cs typeface="Malgun Gothic"/>
                <a:sym typeface="Malgun Gothic"/>
              </a:rPr>
              <a:t>мнати для</a:t>
            </a:r>
            <a:endParaRPr sz="544">
              <a:solidFill>
                <a:schemeClr val="dk1"/>
              </a:solidFill>
              <a:latin typeface="Malgun Gothic"/>
              <a:ea typeface="Malgun Gothic"/>
              <a:cs typeface="Malgun Gothic"/>
              <a:sym typeface="Malgun Gothic"/>
            </a:endParaRPr>
          </a:p>
          <a:p>
            <a:pPr indent="0" lvl="0" marL="45491" marR="0" rtl="0" algn="l">
              <a:spcBef>
                <a:spcPts val="73"/>
              </a:spcBef>
              <a:spcAft>
                <a:spcPts val="0"/>
              </a:spcAft>
              <a:buNone/>
            </a:pPr>
            <a:r>
              <a:rPr lang="en-US" sz="544">
                <a:solidFill>
                  <a:schemeClr val="dk1"/>
                </a:solidFill>
                <a:latin typeface="Quattrocento Sans"/>
                <a:ea typeface="Quattrocento Sans"/>
                <a:cs typeface="Quattrocento Sans"/>
                <a:sym typeface="Quattrocento Sans"/>
              </a:rPr>
              <a:t>і</a:t>
            </a:r>
            <a:r>
              <a:rPr lang="en-US" sz="544">
                <a:solidFill>
                  <a:schemeClr val="dk1"/>
                </a:solidFill>
                <a:latin typeface="Malgun Gothic"/>
                <a:ea typeface="Malgun Gothic"/>
                <a:cs typeface="Malgun Gothic"/>
                <a:sym typeface="Malgun Gothic"/>
              </a:rPr>
              <a:t>ндив.конс.</a:t>
            </a:r>
            <a:endParaRPr sz="544">
              <a:solidFill>
                <a:schemeClr val="dk1"/>
              </a:solidFill>
              <a:latin typeface="Malgun Gothic"/>
              <a:ea typeface="Malgun Gothic"/>
              <a:cs typeface="Malgun Gothic"/>
              <a:sym typeface="Malgun Gothic"/>
            </a:endParaRPr>
          </a:p>
        </p:txBody>
      </p:sp>
      <p:sp>
        <p:nvSpPr>
          <p:cNvPr id="901" name="Google Shape;901;p31"/>
          <p:cNvSpPr txBox="1"/>
          <p:nvPr/>
        </p:nvSpPr>
        <p:spPr>
          <a:xfrm>
            <a:off x="2836010" y="5838393"/>
            <a:ext cx="206719" cy="95369"/>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544">
                <a:solidFill>
                  <a:schemeClr val="dk1"/>
                </a:solidFill>
                <a:latin typeface="Malgun Gothic"/>
                <a:ea typeface="Malgun Gothic"/>
                <a:cs typeface="Malgun Gothic"/>
                <a:sym typeface="Malgun Gothic"/>
              </a:rPr>
              <a:t>Кухня</a:t>
            </a:r>
            <a:endParaRPr sz="544">
              <a:solidFill>
                <a:schemeClr val="dk1"/>
              </a:solidFill>
              <a:latin typeface="Malgun Gothic"/>
              <a:ea typeface="Malgun Gothic"/>
              <a:cs typeface="Malgun Gothic"/>
              <a:sym typeface="Malgun Gothic"/>
            </a:endParaRPr>
          </a:p>
        </p:txBody>
      </p:sp>
      <p:sp>
        <p:nvSpPr>
          <p:cNvPr id="902" name="Google Shape;902;p31"/>
          <p:cNvSpPr txBox="1"/>
          <p:nvPr/>
        </p:nvSpPr>
        <p:spPr>
          <a:xfrm>
            <a:off x="3530126" y="5153596"/>
            <a:ext cx="218235" cy="188536"/>
          </a:xfrm>
          <a:prstGeom prst="rect">
            <a:avLst/>
          </a:prstGeom>
          <a:noFill/>
          <a:ln>
            <a:noFill/>
          </a:ln>
        </p:spPr>
        <p:txBody>
          <a:bodyPr anchorCtr="0" anchor="t" bIns="0" lIns="0" spcFirstLastPara="1" rIns="0" wrap="square" tIns="11500">
            <a:spAutoFit/>
          </a:bodyPr>
          <a:lstStyle/>
          <a:p>
            <a:pPr indent="-2878" lvl="0" marL="13821" marR="4607" rtl="0" algn="l">
              <a:lnSpc>
                <a:spcPct val="110400"/>
              </a:lnSpc>
              <a:spcBef>
                <a:spcPts val="0"/>
              </a:spcBef>
              <a:spcAft>
                <a:spcPts val="0"/>
              </a:spcAft>
              <a:buNone/>
            </a:pPr>
            <a:r>
              <a:rPr lang="en-US" sz="544">
                <a:solidFill>
                  <a:schemeClr val="dk1"/>
                </a:solidFill>
                <a:latin typeface="Malgun Gothic"/>
                <a:ea typeface="Malgun Gothic"/>
                <a:cs typeface="Malgun Gothic"/>
                <a:sym typeface="Malgun Gothic"/>
              </a:rPr>
              <a:t>барна ст</a:t>
            </a:r>
            <a:r>
              <a:rPr lang="en-US" sz="544">
                <a:solidFill>
                  <a:schemeClr val="dk1"/>
                </a:solidFill>
                <a:latin typeface="Quattrocento Sans"/>
                <a:ea typeface="Quattrocento Sans"/>
                <a:cs typeface="Quattrocento Sans"/>
                <a:sym typeface="Quattrocento Sans"/>
              </a:rPr>
              <a:t>і</a:t>
            </a:r>
            <a:r>
              <a:rPr lang="en-US" sz="544">
                <a:solidFill>
                  <a:schemeClr val="dk1"/>
                </a:solidFill>
                <a:latin typeface="Malgun Gothic"/>
                <a:ea typeface="Malgun Gothic"/>
                <a:cs typeface="Malgun Gothic"/>
                <a:sym typeface="Malgun Gothic"/>
              </a:rPr>
              <a:t>йка</a:t>
            </a:r>
            <a:endParaRPr sz="544">
              <a:solidFill>
                <a:schemeClr val="dk1"/>
              </a:solidFill>
              <a:latin typeface="Malgun Gothic"/>
              <a:ea typeface="Malgun Gothic"/>
              <a:cs typeface="Malgun Gothic"/>
              <a:sym typeface="Malgun Gothic"/>
            </a:endParaRPr>
          </a:p>
        </p:txBody>
      </p:sp>
      <p:sp>
        <p:nvSpPr>
          <p:cNvPr id="903" name="Google Shape;903;p31"/>
          <p:cNvSpPr txBox="1"/>
          <p:nvPr/>
        </p:nvSpPr>
        <p:spPr>
          <a:xfrm>
            <a:off x="3454970" y="4583411"/>
            <a:ext cx="304608" cy="220981"/>
          </a:xfrm>
          <a:prstGeom prst="rect">
            <a:avLst/>
          </a:prstGeom>
          <a:noFill/>
          <a:ln>
            <a:noFill/>
          </a:ln>
        </p:spPr>
        <p:txBody>
          <a:bodyPr anchorCtr="0" anchor="t" bIns="0" lIns="0" spcFirstLastPara="1" rIns="0" wrap="square" tIns="11500">
            <a:spAutoFit/>
          </a:bodyPr>
          <a:lstStyle/>
          <a:p>
            <a:pPr indent="-2304" lvl="0" marL="13244" marR="4607" rtl="0" algn="l">
              <a:lnSpc>
                <a:spcPct val="111900"/>
              </a:lnSpc>
              <a:spcBef>
                <a:spcPts val="0"/>
              </a:spcBef>
              <a:spcAft>
                <a:spcPts val="0"/>
              </a:spcAft>
              <a:buNone/>
            </a:pPr>
            <a:r>
              <a:rPr lang="en-US" sz="635">
                <a:solidFill>
                  <a:schemeClr val="dk1"/>
                </a:solidFill>
                <a:latin typeface="Malgun Gothic"/>
                <a:ea typeface="Malgun Gothic"/>
                <a:cs typeface="Malgun Gothic"/>
                <a:sym typeface="Malgun Gothic"/>
              </a:rPr>
              <a:t>Каб</a:t>
            </a:r>
            <a:r>
              <a:rPr lang="en-US" sz="635">
                <a:solidFill>
                  <a:schemeClr val="dk1"/>
                </a:solidFill>
                <a:latin typeface="Quattrocento Sans"/>
                <a:ea typeface="Quattrocento Sans"/>
                <a:cs typeface="Quattrocento Sans"/>
                <a:sym typeface="Quattrocento Sans"/>
              </a:rPr>
              <a:t>і</a:t>
            </a:r>
            <a:r>
              <a:rPr lang="en-US" sz="635">
                <a:solidFill>
                  <a:schemeClr val="dk1"/>
                </a:solidFill>
                <a:latin typeface="Malgun Gothic"/>
                <a:ea typeface="Malgun Gothic"/>
                <a:cs typeface="Malgun Gothic"/>
                <a:sym typeface="Malgun Gothic"/>
              </a:rPr>
              <a:t>нет юриста</a:t>
            </a:r>
            <a:endParaRPr sz="635">
              <a:solidFill>
                <a:schemeClr val="dk1"/>
              </a:solidFill>
              <a:latin typeface="Malgun Gothic"/>
              <a:ea typeface="Malgun Gothic"/>
              <a:cs typeface="Malgun Gothic"/>
              <a:sym typeface="Malgun Gothic"/>
            </a:endParaRPr>
          </a:p>
        </p:txBody>
      </p:sp>
      <p:sp>
        <p:nvSpPr>
          <p:cNvPr id="904" name="Google Shape;904;p31"/>
          <p:cNvSpPr txBox="1"/>
          <p:nvPr/>
        </p:nvSpPr>
        <p:spPr>
          <a:xfrm>
            <a:off x="4950984" y="3459811"/>
            <a:ext cx="572940" cy="178341"/>
          </a:xfrm>
          <a:prstGeom prst="rect">
            <a:avLst/>
          </a:prstGeom>
          <a:noFill/>
          <a:ln>
            <a:noFill/>
          </a:ln>
        </p:spPr>
        <p:txBody>
          <a:bodyPr anchorCtr="0" anchor="t" bIns="0" lIns="0" spcFirstLastPara="1" rIns="0" wrap="square" tIns="11500">
            <a:spAutoFit/>
          </a:bodyPr>
          <a:lstStyle/>
          <a:p>
            <a:pPr indent="0" lvl="0" marL="11517" marR="0" rtl="0" algn="l">
              <a:lnSpc>
                <a:spcPct val="119212"/>
              </a:lnSpc>
              <a:spcBef>
                <a:spcPts val="0"/>
              </a:spcBef>
              <a:spcAft>
                <a:spcPts val="0"/>
              </a:spcAft>
              <a:buNone/>
            </a:pPr>
            <a:r>
              <a:rPr lang="en-US" sz="635">
                <a:solidFill>
                  <a:schemeClr val="dk1"/>
                </a:solidFill>
                <a:latin typeface="Malgun Gothic"/>
                <a:ea typeface="Malgun Gothic"/>
                <a:cs typeface="Malgun Gothic"/>
                <a:sym typeface="Malgun Gothic"/>
              </a:rPr>
              <a:t>зона для д</a:t>
            </a:r>
            <a:r>
              <a:rPr lang="en-US" sz="635">
                <a:solidFill>
                  <a:schemeClr val="dk1"/>
                </a:solidFill>
                <a:latin typeface="Quattrocento Sans"/>
                <a:ea typeface="Quattrocento Sans"/>
                <a:cs typeface="Quattrocento Sans"/>
                <a:sym typeface="Quattrocento Sans"/>
              </a:rPr>
              <a:t>і</a:t>
            </a:r>
            <a:r>
              <a:rPr lang="en-US" sz="635">
                <a:solidFill>
                  <a:schemeClr val="dk1"/>
                </a:solidFill>
                <a:latin typeface="Malgun Gothic"/>
                <a:ea typeface="Malgun Gothic"/>
                <a:cs typeface="Malgun Gothic"/>
                <a:sym typeface="Malgun Gothic"/>
              </a:rPr>
              <a:t>тей</a:t>
            </a:r>
            <a:endParaRPr sz="635">
              <a:solidFill>
                <a:schemeClr val="dk1"/>
              </a:solidFill>
              <a:latin typeface="Malgun Gothic"/>
              <a:ea typeface="Malgun Gothic"/>
              <a:cs typeface="Malgun Gothic"/>
              <a:sym typeface="Malgun Gothic"/>
            </a:endParaRPr>
          </a:p>
          <a:p>
            <a:pPr indent="0" lvl="0" marL="358179" marR="0" rtl="0" algn="l">
              <a:lnSpc>
                <a:spcPct val="119205"/>
              </a:lnSpc>
              <a:spcBef>
                <a:spcPts val="0"/>
              </a:spcBef>
              <a:spcAft>
                <a:spcPts val="0"/>
              </a:spcAft>
              <a:buNone/>
            </a:pPr>
            <a:r>
              <a:rPr lang="en-US" sz="453">
                <a:solidFill>
                  <a:schemeClr val="dk1"/>
                </a:solidFill>
                <a:latin typeface="Malgun Gothic"/>
                <a:ea typeface="Malgun Gothic"/>
                <a:cs typeface="Malgun Gothic"/>
                <a:sym typeface="Malgun Gothic"/>
              </a:rPr>
              <a:t>17,00</a:t>
            </a:r>
            <a:endParaRPr sz="453">
              <a:solidFill>
                <a:schemeClr val="dk1"/>
              </a:solidFill>
              <a:latin typeface="Malgun Gothic"/>
              <a:ea typeface="Malgun Gothic"/>
              <a:cs typeface="Malgun Gothic"/>
              <a:sym typeface="Malgun Gothic"/>
            </a:endParaRPr>
          </a:p>
        </p:txBody>
      </p:sp>
      <p:sp>
        <p:nvSpPr>
          <p:cNvPr id="905" name="Google Shape;905;p31"/>
          <p:cNvSpPr txBox="1"/>
          <p:nvPr/>
        </p:nvSpPr>
        <p:spPr>
          <a:xfrm>
            <a:off x="5723908" y="5598995"/>
            <a:ext cx="441653" cy="328900"/>
          </a:xfrm>
          <a:prstGeom prst="rect">
            <a:avLst/>
          </a:prstGeom>
          <a:noFill/>
          <a:ln>
            <a:noFill/>
          </a:ln>
        </p:spPr>
        <p:txBody>
          <a:bodyPr anchorCtr="0" anchor="t" bIns="0" lIns="0" spcFirstLastPara="1" rIns="0" wrap="square" tIns="12075">
            <a:spAutoFit/>
          </a:bodyPr>
          <a:lstStyle/>
          <a:p>
            <a:pPr indent="0" lvl="0" marL="10941" marR="4607" rtl="0" algn="ctr">
              <a:lnSpc>
                <a:spcPct val="111200"/>
              </a:lnSpc>
              <a:spcBef>
                <a:spcPts val="0"/>
              </a:spcBef>
              <a:spcAft>
                <a:spcPts val="0"/>
              </a:spcAft>
              <a:buNone/>
            </a:pPr>
            <a:r>
              <a:rPr lang="en-US" sz="635">
                <a:solidFill>
                  <a:schemeClr val="dk1"/>
                </a:solidFill>
                <a:latin typeface="Malgun Gothic"/>
                <a:ea typeface="Malgun Gothic"/>
                <a:cs typeface="Malgun Gothic"/>
                <a:sym typeface="Malgun Gothic"/>
              </a:rPr>
              <a:t>ресепшн </a:t>
            </a:r>
            <a:r>
              <a:rPr lang="en-US" sz="635">
                <a:solidFill>
                  <a:schemeClr val="dk1"/>
                </a:solidFill>
                <a:latin typeface="Quattrocento Sans"/>
                <a:ea typeface="Quattrocento Sans"/>
                <a:cs typeface="Quattrocento Sans"/>
                <a:sym typeface="Quattrocento Sans"/>
              </a:rPr>
              <a:t>і</a:t>
            </a:r>
            <a:r>
              <a:rPr lang="en-US" sz="635">
                <a:solidFill>
                  <a:schemeClr val="dk1"/>
                </a:solidFill>
                <a:latin typeface="Malgun Gothic"/>
                <a:ea typeface="Malgun Gothic"/>
                <a:cs typeface="Malgun Gothic"/>
                <a:sym typeface="Malgun Gothic"/>
              </a:rPr>
              <a:t>з зоною оч</a:t>
            </a:r>
            <a:r>
              <a:rPr lang="en-US" sz="635">
                <a:solidFill>
                  <a:schemeClr val="dk1"/>
                </a:solidFill>
                <a:latin typeface="Quattrocento Sans"/>
                <a:ea typeface="Quattrocento Sans"/>
                <a:cs typeface="Quattrocento Sans"/>
                <a:sym typeface="Quattrocento Sans"/>
              </a:rPr>
              <a:t>і</a:t>
            </a:r>
            <a:r>
              <a:rPr lang="en-US" sz="635">
                <a:solidFill>
                  <a:schemeClr val="dk1"/>
                </a:solidFill>
                <a:latin typeface="Malgun Gothic"/>
                <a:ea typeface="Malgun Gothic"/>
                <a:cs typeface="Malgun Gothic"/>
                <a:sym typeface="Malgun Gothic"/>
              </a:rPr>
              <a:t>кування</a:t>
            </a:r>
            <a:endParaRPr sz="635">
              <a:solidFill>
                <a:schemeClr val="dk1"/>
              </a:solidFill>
              <a:latin typeface="Malgun Gothic"/>
              <a:ea typeface="Malgun Gothic"/>
              <a:cs typeface="Malgun Gothic"/>
              <a:sym typeface="Malgun Gothic"/>
            </a:endParaRPr>
          </a:p>
        </p:txBody>
      </p:sp>
      <p:sp>
        <p:nvSpPr>
          <p:cNvPr id="906" name="Google Shape;906;p31"/>
          <p:cNvSpPr txBox="1"/>
          <p:nvPr/>
        </p:nvSpPr>
        <p:spPr>
          <a:xfrm>
            <a:off x="6961480" y="4614971"/>
            <a:ext cx="207295" cy="95369"/>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544">
                <a:solidFill>
                  <a:schemeClr val="dk1"/>
                </a:solidFill>
                <a:latin typeface="Arial"/>
                <a:ea typeface="Arial"/>
                <a:cs typeface="Arial"/>
                <a:sym typeface="Arial"/>
              </a:rPr>
              <a:t>сцена</a:t>
            </a:r>
            <a:endParaRPr sz="544">
              <a:solidFill>
                <a:schemeClr val="dk1"/>
              </a:solidFill>
              <a:latin typeface="Arial"/>
              <a:ea typeface="Arial"/>
              <a:cs typeface="Arial"/>
              <a:sym typeface="Arial"/>
            </a:endParaRPr>
          </a:p>
        </p:txBody>
      </p:sp>
      <p:sp>
        <p:nvSpPr>
          <p:cNvPr id="907" name="Google Shape;907;p31"/>
          <p:cNvSpPr txBox="1"/>
          <p:nvPr/>
        </p:nvSpPr>
        <p:spPr>
          <a:xfrm>
            <a:off x="2751787" y="5308228"/>
            <a:ext cx="424954" cy="190011"/>
          </a:xfrm>
          <a:prstGeom prst="rect">
            <a:avLst/>
          </a:prstGeom>
          <a:noFill/>
          <a:ln>
            <a:noFill/>
          </a:ln>
        </p:spPr>
        <p:txBody>
          <a:bodyPr anchorCtr="0" anchor="t" bIns="0" lIns="0" spcFirstLastPara="1" rIns="0" wrap="square" tIns="11500">
            <a:spAutoFit/>
          </a:bodyPr>
          <a:lstStyle/>
          <a:p>
            <a:pPr indent="48371" lvl="0" marL="11517" marR="4607" rtl="0" algn="l">
              <a:lnSpc>
                <a:spcPct val="111200"/>
              </a:lnSpc>
              <a:spcBef>
                <a:spcPts val="0"/>
              </a:spcBef>
              <a:spcAft>
                <a:spcPts val="0"/>
              </a:spcAft>
              <a:buNone/>
            </a:pPr>
            <a:r>
              <a:rPr lang="en-US" sz="544">
                <a:solidFill>
                  <a:schemeClr val="dk1"/>
                </a:solidFill>
                <a:latin typeface="Malgun Gothic"/>
                <a:ea typeface="Malgun Gothic"/>
                <a:cs typeface="Malgun Gothic"/>
                <a:sym typeface="Malgun Gothic"/>
              </a:rPr>
              <a:t>Службов</a:t>
            </a:r>
            <a:r>
              <a:rPr lang="en-US" sz="544">
                <a:solidFill>
                  <a:schemeClr val="dk1"/>
                </a:solidFill>
                <a:latin typeface="Quattrocento Sans"/>
                <a:ea typeface="Quattrocento Sans"/>
                <a:cs typeface="Quattrocento Sans"/>
                <a:sym typeface="Quattrocento Sans"/>
              </a:rPr>
              <a:t>і </a:t>
            </a:r>
            <a:r>
              <a:rPr lang="en-US" sz="544">
                <a:solidFill>
                  <a:schemeClr val="dk1"/>
                </a:solidFill>
                <a:latin typeface="Malgun Gothic"/>
                <a:ea typeface="Malgun Gothic"/>
                <a:cs typeface="Malgun Gothic"/>
                <a:sym typeface="Malgun Gothic"/>
              </a:rPr>
              <a:t>прим</a:t>
            </a:r>
            <a:r>
              <a:rPr lang="en-US" sz="544">
                <a:solidFill>
                  <a:schemeClr val="dk1"/>
                </a:solidFill>
                <a:latin typeface="Quattrocento Sans"/>
                <a:ea typeface="Quattrocento Sans"/>
                <a:cs typeface="Quattrocento Sans"/>
                <a:sym typeface="Quattrocento Sans"/>
              </a:rPr>
              <a:t>і</a:t>
            </a:r>
            <a:r>
              <a:rPr lang="en-US" sz="544">
                <a:solidFill>
                  <a:schemeClr val="dk1"/>
                </a:solidFill>
                <a:latin typeface="Malgun Gothic"/>
                <a:ea typeface="Malgun Gothic"/>
                <a:cs typeface="Malgun Gothic"/>
                <a:sym typeface="Malgun Gothic"/>
              </a:rPr>
              <a:t>щення</a:t>
            </a:r>
            <a:endParaRPr sz="544">
              <a:solidFill>
                <a:schemeClr val="dk1"/>
              </a:solidFill>
              <a:latin typeface="Malgun Gothic"/>
              <a:ea typeface="Malgun Gothic"/>
              <a:cs typeface="Malgun Gothic"/>
              <a:sym typeface="Malgun Gothic"/>
            </a:endParaRPr>
          </a:p>
        </p:txBody>
      </p:sp>
      <p:sp>
        <p:nvSpPr>
          <p:cNvPr id="908" name="Google Shape;908;p31"/>
          <p:cNvSpPr txBox="1"/>
          <p:nvPr/>
        </p:nvSpPr>
        <p:spPr>
          <a:xfrm>
            <a:off x="4088392" y="3284470"/>
            <a:ext cx="689255" cy="311724"/>
          </a:xfrm>
          <a:prstGeom prst="rect">
            <a:avLst/>
          </a:prstGeom>
          <a:solidFill>
            <a:srgbClr val="79C48E">
              <a:alpha val="24705"/>
            </a:srgbClr>
          </a:solidFill>
          <a:ln>
            <a:noFill/>
          </a:ln>
        </p:spPr>
        <p:txBody>
          <a:bodyPr anchorCtr="0" anchor="t" bIns="0" lIns="0" spcFirstLastPara="1" rIns="0" wrap="square" tIns="47200">
            <a:spAutoFit/>
          </a:bodyPr>
          <a:lstStyle/>
          <a:p>
            <a:pPr indent="0" lvl="0" marL="0" marR="0" rtl="0" algn="l">
              <a:spcBef>
                <a:spcPts val="0"/>
              </a:spcBef>
              <a:spcAft>
                <a:spcPts val="0"/>
              </a:spcAft>
              <a:buNone/>
            </a:pPr>
            <a:r>
              <a:t/>
            </a:r>
            <a:endParaRPr sz="544">
              <a:solidFill>
                <a:schemeClr val="dk1"/>
              </a:solidFill>
              <a:latin typeface="Times New Roman"/>
              <a:ea typeface="Times New Roman"/>
              <a:cs typeface="Times New Roman"/>
              <a:sym typeface="Times New Roman"/>
            </a:endParaRPr>
          </a:p>
          <a:p>
            <a:pPr indent="0" lvl="0" marL="27641" marR="0" rtl="0" algn="l">
              <a:spcBef>
                <a:spcPts val="5"/>
              </a:spcBef>
              <a:spcAft>
                <a:spcPts val="0"/>
              </a:spcAft>
              <a:buNone/>
            </a:pPr>
            <a:r>
              <a:rPr lang="en-US" sz="544">
                <a:solidFill>
                  <a:schemeClr val="dk1"/>
                </a:solidFill>
                <a:latin typeface="Malgun Gothic"/>
                <a:ea typeface="Malgun Gothic"/>
                <a:cs typeface="Malgun Gothic"/>
                <a:sym typeface="Malgun Gothic"/>
              </a:rPr>
              <a:t>К</a:t>
            </a:r>
            <a:r>
              <a:rPr lang="en-US" sz="544">
                <a:solidFill>
                  <a:schemeClr val="dk1"/>
                </a:solidFill>
                <a:latin typeface="Quattrocento Sans"/>
                <a:ea typeface="Quattrocento Sans"/>
                <a:cs typeface="Quattrocento Sans"/>
                <a:sym typeface="Quattrocento Sans"/>
              </a:rPr>
              <a:t>і</a:t>
            </a:r>
            <a:r>
              <a:rPr lang="en-US" sz="544">
                <a:solidFill>
                  <a:schemeClr val="dk1"/>
                </a:solidFill>
                <a:latin typeface="Malgun Gothic"/>
                <a:ea typeface="Malgun Gothic"/>
                <a:cs typeface="Malgun Gothic"/>
                <a:sym typeface="Malgun Gothic"/>
              </a:rPr>
              <a:t>мнати для</a:t>
            </a:r>
            <a:endParaRPr sz="544">
              <a:solidFill>
                <a:schemeClr val="dk1"/>
              </a:solidFill>
              <a:latin typeface="Malgun Gothic"/>
              <a:ea typeface="Malgun Gothic"/>
              <a:cs typeface="Malgun Gothic"/>
              <a:sym typeface="Malgun Gothic"/>
            </a:endParaRPr>
          </a:p>
          <a:p>
            <a:pPr indent="0" lvl="0" marL="27641" marR="0" rtl="0" algn="l">
              <a:spcBef>
                <a:spcPts val="73"/>
              </a:spcBef>
              <a:spcAft>
                <a:spcPts val="0"/>
              </a:spcAft>
              <a:buNone/>
            </a:pPr>
            <a:r>
              <a:rPr lang="en-US" sz="544">
                <a:solidFill>
                  <a:schemeClr val="dk1"/>
                </a:solidFill>
                <a:latin typeface="Quattrocento Sans"/>
                <a:ea typeface="Quattrocento Sans"/>
                <a:cs typeface="Quattrocento Sans"/>
                <a:sym typeface="Quattrocento Sans"/>
              </a:rPr>
              <a:t>і</a:t>
            </a:r>
            <a:r>
              <a:rPr lang="en-US" sz="544">
                <a:solidFill>
                  <a:schemeClr val="dk1"/>
                </a:solidFill>
                <a:latin typeface="Malgun Gothic"/>
                <a:ea typeface="Malgun Gothic"/>
                <a:cs typeface="Malgun Gothic"/>
                <a:sym typeface="Malgun Gothic"/>
              </a:rPr>
              <a:t>ндив.конс.</a:t>
            </a:r>
            <a:endParaRPr sz="544">
              <a:solidFill>
                <a:schemeClr val="dk1"/>
              </a:solidFill>
              <a:latin typeface="Malgun Gothic"/>
              <a:ea typeface="Malgun Gothic"/>
              <a:cs typeface="Malgun Gothic"/>
              <a:sym typeface="Malgun Gothic"/>
            </a:endParaRPr>
          </a:p>
        </p:txBody>
      </p:sp>
      <p:sp>
        <p:nvSpPr>
          <p:cNvPr id="909" name="Google Shape;909;p31"/>
          <p:cNvSpPr txBox="1"/>
          <p:nvPr/>
        </p:nvSpPr>
        <p:spPr>
          <a:xfrm>
            <a:off x="2760819" y="1161885"/>
            <a:ext cx="406527" cy="263364"/>
          </a:xfrm>
          <a:prstGeom prst="rect">
            <a:avLst/>
          </a:prstGeom>
          <a:noFill/>
          <a:ln>
            <a:noFill/>
          </a:ln>
        </p:spPr>
        <p:txBody>
          <a:bodyPr anchorCtr="0" anchor="t" bIns="0" lIns="0" spcFirstLastPara="1" rIns="0" wrap="square" tIns="11500">
            <a:spAutoFit/>
          </a:bodyPr>
          <a:lstStyle/>
          <a:p>
            <a:pPr indent="-106531" lvl="0" marL="117472" marR="21306" rtl="0" algn="l">
              <a:lnSpc>
                <a:spcPct val="111900"/>
              </a:lnSpc>
              <a:spcBef>
                <a:spcPts val="0"/>
              </a:spcBef>
              <a:spcAft>
                <a:spcPts val="0"/>
              </a:spcAft>
              <a:buNone/>
            </a:pPr>
            <a:r>
              <a:rPr lang="en-US" sz="544">
                <a:solidFill>
                  <a:schemeClr val="dk1"/>
                </a:solidFill>
                <a:latin typeface="Malgun Gothic"/>
                <a:ea typeface="Malgun Gothic"/>
                <a:cs typeface="Malgun Gothic"/>
                <a:sym typeface="Malgun Gothic"/>
              </a:rPr>
              <a:t>Сан</a:t>
            </a:r>
            <a:r>
              <a:rPr lang="en-US" sz="544">
                <a:solidFill>
                  <a:schemeClr val="dk1"/>
                </a:solidFill>
                <a:latin typeface="Quattrocento Sans"/>
                <a:ea typeface="Quattrocento Sans"/>
                <a:cs typeface="Quattrocento Sans"/>
                <a:sym typeface="Quattrocento Sans"/>
              </a:rPr>
              <a:t>і</a:t>
            </a:r>
            <a:r>
              <a:rPr lang="en-US" sz="544">
                <a:solidFill>
                  <a:schemeClr val="dk1"/>
                </a:solidFill>
                <a:latin typeface="Malgun Gothic"/>
                <a:ea typeface="Malgun Gothic"/>
                <a:cs typeface="Malgun Gothic"/>
                <a:sym typeface="Malgun Gothic"/>
              </a:rPr>
              <a:t>тарний блок</a:t>
            </a:r>
            <a:endParaRPr sz="544">
              <a:solidFill>
                <a:schemeClr val="dk1"/>
              </a:solidFill>
              <a:latin typeface="Malgun Gothic"/>
              <a:ea typeface="Malgun Gothic"/>
              <a:cs typeface="Malgun Gothic"/>
              <a:sym typeface="Malgun Gothic"/>
            </a:endParaRPr>
          </a:p>
          <a:p>
            <a:pPr indent="0" lvl="0" marL="255101" marR="0" rtl="0" algn="l">
              <a:lnSpc>
                <a:spcPct val="115011"/>
              </a:lnSpc>
              <a:spcBef>
                <a:spcPts val="0"/>
              </a:spcBef>
              <a:spcAft>
                <a:spcPts val="0"/>
              </a:spcAft>
              <a:buNone/>
            </a:pPr>
            <a:r>
              <a:rPr lang="en-US" sz="453">
                <a:solidFill>
                  <a:schemeClr val="dk1"/>
                </a:solidFill>
                <a:latin typeface="Malgun Gothic"/>
                <a:ea typeface="Malgun Gothic"/>
                <a:cs typeface="Malgun Gothic"/>
                <a:sym typeface="Malgun Gothic"/>
              </a:rPr>
              <a:t>30,00</a:t>
            </a:r>
            <a:endParaRPr sz="453">
              <a:solidFill>
                <a:schemeClr val="dk1"/>
              </a:solidFill>
              <a:latin typeface="Malgun Gothic"/>
              <a:ea typeface="Malgun Gothic"/>
              <a:cs typeface="Malgun Gothic"/>
              <a:sym typeface="Malgun Gothic"/>
            </a:endParaRPr>
          </a:p>
        </p:txBody>
      </p:sp>
      <p:sp>
        <p:nvSpPr>
          <p:cNvPr id="910" name="Google Shape;910;p31"/>
          <p:cNvSpPr txBox="1"/>
          <p:nvPr/>
        </p:nvSpPr>
        <p:spPr>
          <a:xfrm>
            <a:off x="4057115" y="4051661"/>
            <a:ext cx="848181" cy="447325"/>
          </a:xfrm>
          <a:prstGeom prst="rect">
            <a:avLst/>
          </a:prstGeom>
          <a:noFill/>
          <a:ln>
            <a:noFill/>
          </a:ln>
        </p:spPr>
        <p:txBody>
          <a:bodyPr anchorCtr="0" anchor="t" bIns="0" lIns="0" spcFirstLastPara="1" rIns="0" wrap="square" tIns="11500">
            <a:spAutoFit/>
          </a:bodyPr>
          <a:lstStyle/>
          <a:p>
            <a:pPr indent="263740" lvl="0" marL="11517" marR="118625" rtl="0" algn="l">
              <a:lnSpc>
                <a:spcPct val="111200"/>
              </a:lnSpc>
              <a:spcBef>
                <a:spcPts val="0"/>
              </a:spcBef>
              <a:spcAft>
                <a:spcPts val="0"/>
              </a:spcAft>
              <a:buNone/>
            </a:pPr>
            <a:r>
              <a:rPr lang="en-US" sz="635">
                <a:solidFill>
                  <a:schemeClr val="dk1"/>
                </a:solidFill>
                <a:latin typeface="Malgun Gothic"/>
                <a:ea typeface="Malgun Gothic"/>
                <a:cs typeface="Malgun Gothic"/>
                <a:sym typeface="Malgun Gothic"/>
              </a:rPr>
              <a:t>Зона коворк</a:t>
            </a:r>
            <a:r>
              <a:rPr lang="en-US" sz="635">
                <a:solidFill>
                  <a:schemeClr val="dk1"/>
                </a:solidFill>
                <a:latin typeface="Quattrocento Sans"/>
                <a:ea typeface="Quattrocento Sans"/>
                <a:cs typeface="Quattrocento Sans"/>
                <a:sym typeface="Quattrocento Sans"/>
              </a:rPr>
              <a:t>і</a:t>
            </a:r>
            <a:r>
              <a:rPr lang="en-US" sz="635">
                <a:solidFill>
                  <a:schemeClr val="dk1"/>
                </a:solidFill>
                <a:latin typeface="Malgun Gothic"/>
                <a:ea typeface="Malgun Gothic"/>
                <a:cs typeface="Malgun Gothic"/>
                <a:sym typeface="Malgun Gothic"/>
              </a:rPr>
              <a:t>нг/ робоча</a:t>
            </a:r>
            <a:endParaRPr sz="635">
              <a:solidFill>
                <a:schemeClr val="dk1"/>
              </a:solidFill>
              <a:latin typeface="Malgun Gothic"/>
              <a:ea typeface="Malgun Gothic"/>
              <a:cs typeface="Malgun Gothic"/>
              <a:sym typeface="Malgun Gothic"/>
            </a:endParaRPr>
          </a:p>
          <a:p>
            <a:pPr indent="0" lvl="0" marL="279287" marR="0" rtl="0" algn="l">
              <a:spcBef>
                <a:spcPts val="91"/>
              </a:spcBef>
              <a:spcAft>
                <a:spcPts val="0"/>
              </a:spcAft>
              <a:buNone/>
            </a:pPr>
            <a:r>
              <a:rPr lang="en-US" sz="635">
                <a:solidFill>
                  <a:schemeClr val="dk1"/>
                </a:solidFill>
                <a:latin typeface="Malgun Gothic"/>
                <a:ea typeface="Malgun Gothic"/>
                <a:cs typeface="Malgun Gothic"/>
                <a:sym typeface="Malgun Gothic"/>
              </a:rPr>
              <a:t>зона</a:t>
            </a:r>
            <a:endParaRPr sz="635">
              <a:solidFill>
                <a:schemeClr val="dk1"/>
              </a:solidFill>
              <a:latin typeface="Malgun Gothic"/>
              <a:ea typeface="Malgun Gothic"/>
              <a:cs typeface="Malgun Gothic"/>
              <a:sym typeface="Malgun Gothic"/>
            </a:endParaRPr>
          </a:p>
          <a:p>
            <a:pPr indent="0" lvl="0" marL="0" marR="4607" rtl="0" algn="r">
              <a:spcBef>
                <a:spcPts val="277"/>
              </a:spcBef>
              <a:spcAft>
                <a:spcPts val="0"/>
              </a:spcAft>
              <a:buNone/>
            </a:pPr>
            <a:r>
              <a:rPr lang="en-US" sz="453">
                <a:solidFill>
                  <a:schemeClr val="dk1"/>
                </a:solidFill>
                <a:latin typeface="Malgun Gothic"/>
                <a:ea typeface="Malgun Gothic"/>
                <a:cs typeface="Malgun Gothic"/>
                <a:sym typeface="Malgun Gothic"/>
              </a:rPr>
              <a:t>80,00</a:t>
            </a:r>
            <a:endParaRPr sz="453">
              <a:solidFill>
                <a:schemeClr val="dk1"/>
              </a:solidFill>
              <a:latin typeface="Malgun Gothic"/>
              <a:ea typeface="Malgun Gothic"/>
              <a:cs typeface="Malgun Gothic"/>
              <a:sym typeface="Malgun Gothic"/>
            </a:endParaRPr>
          </a:p>
        </p:txBody>
      </p:sp>
      <p:sp>
        <p:nvSpPr>
          <p:cNvPr id="911" name="Google Shape;911;p31"/>
          <p:cNvSpPr txBox="1"/>
          <p:nvPr/>
        </p:nvSpPr>
        <p:spPr>
          <a:xfrm>
            <a:off x="5688043" y="5038913"/>
            <a:ext cx="707105" cy="189562"/>
          </a:xfrm>
          <a:prstGeom prst="rect">
            <a:avLst/>
          </a:prstGeom>
          <a:noFill/>
          <a:ln>
            <a:noFill/>
          </a:ln>
        </p:spPr>
        <p:txBody>
          <a:bodyPr anchorCtr="0" anchor="t" bIns="0" lIns="0" spcFirstLastPara="1" rIns="0" wrap="square" tIns="11500">
            <a:spAutoFit/>
          </a:bodyPr>
          <a:lstStyle/>
          <a:p>
            <a:pPr indent="-279287" lvl="0" marL="279287" marR="4607" rtl="0" algn="l">
              <a:lnSpc>
                <a:spcPct val="111200"/>
              </a:lnSpc>
              <a:spcBef>
                <a:spcPts val="0"/>
              </a:spcBef>
              <a:spcAft>
                <a:spcPts val="0"/>
              </a:spcAft>
              <a:buNone/>
            </a:pPr>
            <a:r>
              <a:rPr lang="en-US" sz="544">
                <a:solidFill>
                  <a:schemeClr val="dk1"/>
                </a:solidFill>
                <a:latin typeface="Arial"/>
                <a:ea typeface="Arial"/>
                <a:cs typeface="Arial"/>
                <a:sym typeface="Arial"/>
              </a:rPr>
              <a:t>перегородка висотою 2,0м</a:t>
            </a:r>
            <a:endParaRPr sz="544">
              <a:solidFill>
                <a:schemeClr val="dk1"/>
              </a:solidFill>
              <a:latin typeface="Arial"/>
              <a:ea typeface="Arial"/>
              <a:cs typeface="Arial"/>
              <a:sym typeface="Arial"/>
            </a:endParaRPr>
          </a:p>
        </p:txBody>
      </p:sp>
      <p:sp>
        <p:nvSpPr>
          <p:cNvPr id="912" name="Google Shape;912;p31"/>
          <p:cNvSpPr txBox="1"/>
          <p:nvPr/>
        </p:nvSpPr>
        <p:spPr>
          <a:xfrm>
            <a:off x="5364534" y="4202410"/>
            <a:ext cx="1012289" cy="531899"/>
          </a:xfrm>
          <a:prstGeom prst="rect">
            <a:avLst/>
          </a:prstGeom>
          <a:noFill/>
          <a:ln>
            <a:noFill/>
          </a:ln>
        </p:spPr>
        <p:txBody>
          <a:bodyPr anchorCtr="0" anchor="t" bIns="0" lIns="0" spcFirstLastPara="1" rIns="0" wrap="square" tIns="11500">
            <a:spAutoFit/>
          </a:bodyPr>
          <a:lstStyle/>
          <a:p>
            <a:pPr indent="-215368" lvl="0" marL="215368" marR="146266" rtl="0" algn="l">
              <a:lnSpc>
                <a:spcPct val="111200"/>
              </a:lnSpc>
              <a:spcBef>
                <a:spcPts val="0"/>
              </a:spcBef>
              <a:spcAft>
                <a:spcPts val="0"/>
              </a:spcAft>
              <a:buNone/>
            </a:pPr>
            <a:r>
              <a:rPr lang="en-US" sz="544">
                <a:solidFill>
                  <a:schemeClr val="dk1"/>
                </a:solidFill>
                <a:latin typeface="Arial"/>
                <a:ea typeface="Arial"/>
                <a:cs typeface="Arial"/>
                <a:sym typeface="Arial"/>
              </a:rPr>
              <a:t>перегородка-трансформер висотою 2,0м</a:t>
            </a:r>
            <a:endParaRPr sz="544">
              <a:solidFill>
                <a:schemeClr val="dk1"/>
              </a:solidFill>
              <a:latin typeface="Arial"/>
              <a:ea typeface="Arial"/>
              <a:cs typeface="Arial"/>
              <a:sym typeface="Arial"/>
            </a:endParaRPr>
          </a:p>
          <a:p>
            <a:pPr indent="-323052" lvl="0" marL="513659" marR="4607" rtl="0" algn="l">
              <a:lnSpc>
                <a:spcPct val="111900"/>
              </a:lnSpc>
              <a:spcBef>
                <a:spcPts val="358"/>
              </a:spcBef>
              <a:spcAft>
                <a:spcPts val="0"/>
              </a:spcAft>
              <a:buNone/>
            </a:pPr>
            <a:r>
              <a:rPr lang="en-US" sz="635">
                <a:solidFill>
                  <a:schemeClr val="dk1"/>
                </a:solidFill>
                <a:latin typeface="Malgun Gothic"/>
                <a:ea typeface="Malgun Gothic"/>
                <a:cs typeface="Malgun Gothic"/>
                <a:sym typeface="Malgun Gothic"/>
              </a:rPr>
              <a:t>Багатофункц</a:t>
            </a:r>
            <a:r>
              <a:rPr lang="en-US" sz="635">
                <a:solidFill>
                  <a:schemeClr val="dk1"/>
                </a:solidFill>
                <a:latin typeface="Quattrocento Sans"/>
                <a:ea typeface="Quattrocento Sans"/>
                <a:cs typeface="Quattrocento Sans"/>
                <a:sym typeface="Quattrocento Sans"/>
              </a:rPr>
              <a:t>і</a:t>
            </a:r>
            <a:r>
              <a:rPr lang="en-US" sz="635">
                <a:solidFill>
                  <a:schemeClr val="dk1"/>
                </a:solidFill>
                <a:latin typeface="Malgun Gothic"/>
                <a:ea typeface="Malgun Gothic"/>
                <a:cs typeface="Malgun Gothic"/>
                <a:sym typeface="Malgun Gothic"/>
              </a:rPr>
              <a:t>ональна зала</a:t>
            </a:r>
            <a:endParaRPr sz="635">
              <a:solidFill>
                <a:schemeClr val="dk1"/>
              </a:solidFill>
              <a:latin typeface="Malgun Gothic"/>
              <a:ea typeface="Malgun Gothic"/>
              <a:cs typeface="Malgun Gothic"/>
              <a:sym typeface="Malgun Gothic"/>
            </a:endParaRPr>
          </a:p>
          <a:p>
            <a:pPr indent="0" lvl="0" marL="0" marR="183696" rtl="0" algn="r">
              <a:lnSpc>
                <a:spcPct val="109050"/>
              </a:lnSpc>
              <a:spcBef>
                <a:spcPts val="0"/>
              </a:spcBef>
              <a:spcAft>
                <a:spcPts val="0"/>
              </a:spcAft>
              <a:buNone/>
            </a:pPr>
            <a:r>
              <a:rPr lang="en-US" sz="453" u="sng">
                <a:solidFill>
                  <a:schemeClr val="dk1"/>
                </a:solidFill>
                <a:latin typeface="Malgun Gothic"/>
                <a:ea typeface="Malgun Gothic"/>
                <a:cs typeface="Malgun Gothic"/>
                <a:sym typeface="Malgun Gothic"/>
              </a:rPr>
              <a:t>75,00</a:t>
            </a:r>
            <a:endParaRPr sz="453">
              <a:solidFill>
                <a:schemeClr val="dk1"/>
              </a:solidFill>
              <a:latin typeface="Malgun Gothic"/>
              <a:ea typeface="Malgun Gothic"/>
              <a:cs typeface="Malgun Gothic"/>
              <a:sym typeface="Malgun Gothic"/>
            </a:endParaRPr>
          </a:p>
        </p:txBody>
      </p:sp>
      <p:sp>
        <p:nvSpPr>
          <p:cNvPr id="913" name="Google Shape;913;p31"/>
          <p:cNvSpPr txBox="1"/>
          <p:nvPr/>
        </p:nvSpPr>
        <p:spPr>
          <a:xfrm>
            <a:off x="2085944" y="3826307"/>
            <a:ext cx="843574" cy="680379"/>
          </a:xfrm>
          <a:prstGeom prst="rect">
            <a:avLst/>
          </a:prstGeom>
          <a:solidFill>
            <a:srgbClr val="79C48E">
              <a:alpha val="24705"/>
            </a:srgbClr>
          </a:solid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sz="544">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544">
              <a:solidFill>
                <a:schemeClr val="dk1"/>
              </a:solidFill>
              <a:latin typeface="Times New Roman"/>
              <a:ea typeface="Times New Roman"/>
              <a:cs typeface="Times New Roman"/>
              <a:sym typeface="Times New Roman"/>
            </a:endParaRPr>
          </a:p>
          <a:p>
            <a:pPr indent="0" lvl="0" marL="0" marR="0" rtl="0" algn="l">
              <a:spcBef>
                <a:spcPts val="73"/>
              </a:spcBef>
              <a:spcAft>
                <a:spcPts val="0"/>
              </a:spcAft>
              <a:buNone/>
            </a:pPr>
            <a:r>
              <a:t/>
            </a:r>
            <a:endParaRPr sz="544">
              <a:solidFill>
                <a:schemeClr val="dk1"/>
              </a:solidFill>
              <a:latin typeface="Times New Roman"/>
              <a:ea typeface="Times New Roman"/>
              <a:cs typeface="Times New Roman"/>
              <a:sym typeface="Times New Roman"/>
            </a:endParaRPr>
          </a:p>
          <a:p>
            <a:pPr indent="-6911" lvl="0" marL="74285" marR="65070" rtl="0" algn="l">
              <a:lnSpc>
                <a:spcPct val="111200"/>
              </a:lnSpc>
              <a:spcBef>
                <a:spcPts val="0"/>
              </a:spcBef>
              <a:spcAft>
                <a:spcPts val="0"/>
              </a:spcAft>
              <a:buNone/>
            </a:pPr>
            <a:r>
              <a:rPr lang="en-US" sz="544">
                <a:solidFill>
                  <a:schemeClr val="dk1"/>
                </a:solidFill>
                <a:latin typeface="Malgun Gothic"/>
                <a:ea typeface="Malgun Gothic"/>
                <a:cs typeface="Malgun Gothic"/>
                <a:sym typeface="Malgun Gothic"/>
              </a:rPr>
              <a:t>К</a:t>
            </a:r>
            <a:r>
              <a:rPr lang="en-US" sz="544">
                <a:solidFill>
                  <a:schemeClr val="dk1"/>
                </a:solidFill>
                <a:latin typeface="Quattrocento Sans"/>
                <a:ea typeface="Quattrocento Sans"/>
                <a:cs typeface="Quattrocento Sans"/>
                <a:sym typeface="Quattrocento Sans"/>
              </a:rPr>
              <a:t>і</a:t>
            </a:r>
            <a:r>
              <a:rPr lang="en-US" sz="544">
                <a:solidFill>
                  <a:schemeClr val="dk1"/>
                </a:solidFill>
                <a:latin typeface="Malgun Gothic"/>
                <a:ea typeface="Malgun Gothic"/>
                <a:cs typeface="Malgun Gothic"/>
                <a:sym typeface="Malgun Gothic"/>
              </a:rPr>
              <a:t>мната для групових занять / психотерап</a:t>
            </a:r>
            <a:r>
              <a:rPr lang="en-US" sz="544">
                <a:solidFill>
                  <a:schemeClr val="dk1"/>
                </a:solidFill>
                <a:latin typeface="Quattrocento Sans"/>
                <a:ea typeface="Quattrocento Sans"/>
                <a:cs typeface="Quattrocento Sans"/>
                <a:sym typeface="Quattrocento Sans"/>
              </a:rPr>
              <a:t>ії</a:t>
            </a:r>
            <a:endParaRPr sz="544">
              <a:solidFill>
                <a:schemeClr val="dk1"/>
              </a:solidFill>
              <a:latin typeface="Quattrocento Sans"/>
              <a:ea typeface="Quattrocento Sans"/>
              <a:cs typeface="Quattrocento Sans"/>
              <a:sym typeface="Quattrocento Sans"/>
            </a:endParaRPr>
          </a:p>
          <a:p>
            <a:pPr indent="0" lvl="0" marL="0" marR="0" rtl="0" algn="l">
              <a:spcBef>
                <a:spcPts val="589"/>
              </a:spcBef>
              <a:spcAft>
                <a:spcPts val="0"/>
              </a:spcAft>
              <a:buNone/>
            </a:pPr>
            <a:r>
              <a:t/>
            </a:r>
            <a:endParaRPr sz="544">
              <a:solidFill>
                <a:schemeClr val="dk1"/>
              </a:solidFill>
              <a:latin typeface="Quattrocento Sans"/>
              <a:ea typeface="Quattrocento Sans"/>
              <a:cs typeface="Quattrocento Sans"/>
              <a:sym typeface="Quattrocento Sans"/>
            </a:endParaRPr>
          </a:p>
          <a:p>
            <a:pPr indent="0" lvl="0" marL="0" marR="44917" rtl="0" algn="r">
              <a:spcBef>
                <a:spcPts val="5"/>
              </a:spcBef>
              <a:spcAft>
                <a:spcPts val="0"/>
              </a:spcAft>
              <a:buNone/>
            </a:pPr>
            <a:r>
              <a:rPr lang="en-US" sz="453">
                <a:solidFill>
                  <a:schemeClr val="dk1"/>
                </a:solidFill>
                <a:latin typeface="Malgun Gothic"/>
                <a:ea typeface="Malgun Gothic"/>
                <a:cs typeface="Malgun Gothic"/>
                <a:sym typeface="Malgun Gothic"/>
              </a:rPr>
              <a:t>22,70</a:t>
            </a:r>
            <a:endParaRPr sz="453">
              <a:solidFill>
                <a:schemeClr val="dk1"/>
              </a:solidFill>
              <a:latin typeface="Malgun Gothic"/>
              <a:ea typeface="Malgun Gothic"/>
              <a:cs typeface="Malgun Gothic"/>
              <a:sym typeface="Malgun Gothic"/>
            </a:endParaRPr>
          </a:p>
        </p:txBody>
      </p:sp>
      <p:sp>
        <p:nvSpPr>
          <p:cNvPr id="914" name="Google Shape;914;p31"/>
          <p:cNvSpPr txBox="1"/>
          <p:nvPr/>
        </p:nvSpPr>
        <p:spPr>
          <a:xfrm>
            <a:off x="2085944" y="3263170"/>
            <a:ext cx="843574" cy="504590"/>
          </a:xfrm>
          <a:prstGeom prst="rect">
            <a:avLst/>
          </a:prstGeom>
          <a:solidFill>
            <a:srgbClr val="79C48E">
              <a:alpha val="24705"/>
            </a:srgbClr>
          </a:solidFill>
          <a:ln>
            <a:noFill/>
          </a:ln>
        </p:spPr>
        <p:txBody>
          <a:bodyPr anchorCtr="0" anchor="t" bIns="0" lIns="0" spcFirstLastPara="1" rIns="0" wrap="square" tIns="20725">
            <a:spAutoFit/>
          </a:bodyPr>
          <a:lstStyle/>
          <a:p>
            <a:pPr indent="0" lvl="0" marL="0" marR="0" rtl="0" algn="l">
              <a:spcBef>
                <a:spcPts val="0"/>
              </a:spcBef>
              <a:spcAft>
                <a:spcPts val="0"/>
              </a:spcAft>
              <a:buNone/>
            </a:pPr>
            <a:r>
              <a:t/>
            </a:r>
            <a:endParaRPr sz="544">
              <a:solidFill>
                <a:schemeClr val="dk1"/>
              </a:solidFill>
              <a:latin typeface="Times New Roman"/>
              <a:ea typeface="Times New Roman"/>
              <a:cs typeface="Times New Roman"/>
              <a:sym typeface="Times New Roman"/>
            </a:endParaRPr>
          </a:p>
          <a:p>
            <a:pPr indent="0" lvl="0" marL="169300" marR="180817" rtl="0" algn="ctr">
              <a:lnSpc>
                <a:spcPct val="111200"/>
              </a:lnSpc>
              <a:spcBef>
                <a:spcPts val="0"/>
              </a:spcBef>
              <a:spcAft>
                <a:spcPts val="0"/>
              </a:spcAft>
              <a:buNone/>
            </a:pPr>
            <a:r>
              <a:rPr lang="en-US" sz="544">
                <a:solidFill>
                  <a:schemeClr val="dk1"/>
                </a:solidFill>
                <a:latin typeface="Malgun Gothic"/>
                <a:ea typeface="Malgun Gothic"/>
                <a:cs typeface="Malgun Gothic"/>
                <a:sym typeface="Malgun Gothic"/>
              </a:rPr>
              <a:t>К</a:t>
            </a:r>
            <a:r>
              <a:rPr lang="en-US" sz="544">
                <a:solidFill>
                  <a:schemeClr val="dk1"/>
                </a:solidFill>
                <a:latin typeface="Quattrocento Sans"/>
                <a:ea typeface="Quattrocento Sans"/>
                <a:cs typeface="Quattrocento Sans"/>
                <a:sym typeface="Quattrocento Sans"/>
              </a:rPr>
              <a:t>і</a:t>
            </a:r>
            <a:r>
              <a:rPr lang="en-US" sz="544">
                <a:solidFill>
                  <a:schemeClr val="dk1"/>
                </a:solidFill>
                <a:latin typeface="Malgun Gothic"/>
                <a:ea typeface="Malgun Gothic"/>
                <a:cs typeface="Malgun Gothic"/>
                <a:sym typeface="Malgun Gothic"/>
              </a:rPr>
              <a:t>мнати для </a:t>
            </a:r>
            <a:r>
              <a:rPr lang="en-US" sz="544">
                <a:solidFill>
                  <a:schemeClr val="dk1"/>
                </a:solidFill>
                <a:latin typeface="Quattrocento Sans"/>
                <a:ea typeface="Quattrocento Sans"/>
                <a:cs typeface="Quattrocento Sans"/>
                <a:sym typeface="Quattrocento Sans"/>
              </a:rPr>
              <a:t>і</a:t>
            </a:r>
            <a:r>
              <a:rPr lang="en-US" sz="544">
                <a:solidFill>
                  <a:schemeClr val="dk1"/>
                </a:solidFill>
                <a:latin typeface="Malgun Gothic"/>
                <a:ea typeface="Malgun Gothic"/>
                <a:cs typeface="Malgun Gothic"/>
                <a:sym typeface="Malgun Gothic"/>
              </a:rPr>
              <a:t>ндив</a:t>
            </a:r>
            <a:r>
              <a:rPr lang="en-US" sz="544">
                <a:solidFill>
                  <a:schemeClr val="dk1"/>
                </a:solidFill>
                <a:latin typeface="Quattrocento Sans"/>
                <a:ea typeface="Quattrocento Sans"/>
                <a:cs typeface="Quattrocento Sans"/>
                <a:sym typeface="Quattrocento Sans"/>
              </a:rPr>
              <a:t>і</a:t>
            </a:r>
            <a:r>
              <a:rPr lang="en-US" sz="544">
                <a:solidFill>
                  <a:schemeClr val="dk1"/>
                </a:solidFill>
                <a:latin typeface="Malgun Gothic"/>
                <a:ea typeface="Malgun Gothic"/>
                <a:cs typeface="Malgun Gothic"/>
                <a:sym typeface="Malgun Gothic"/>
              </a:rPr>
              <a:t>дуальних консультац</a:t>
            </a:r>
            <a:r>
              <a:rPr lang="en-US" sz="544">
                <a:solidFill>
                  <a:schemeClr val="dk1"/>
                </a:solidFill>
                <a:latin typeface="Quattrocento Sans"/>
                <a:ea typeface="Quattrocento Sans"/>
                <a:cs typeface="Quattrocento Sans"/>
                <a:sym typeface="Quattrocento Sans"/>
              </a:rPr>
              <a:t>і</a:t>
            </a:r>
            <a:r>
              <a:rPr lang="en-US" sz="544">
                <a:solidFill>
                  <a:schemeClr val="dk1"/>
                </a:solidFill>
                <a:latin typeface="Malgun Gothic"/>
                <a:ea typeface="Malgun Gothic"/>
                <a:cs typeface="Malgun Gothic"/>
                <a:sym typeface="Malgun Gothic"/>
              </a:rPr>
              <a:t>й</a:t>
            </a:r>
            <a:endParaRPr sz="544">
              <a:solidFill>
                <a:schemeClr val="dk1"/>
              </a:solidFill>
              <a:latin typeface="Malgun Gothic"/>
              <a:ea typeface="Malgun Gothic"/>
              <a:cs typeface="Malgun Gothic"/>
              <a:sym typeface="Malgun Gothic"/>
            </a:endParaRPr>
          </a:p>
          <a:p>
            <a:pPr indent="0" lvl="0" marL="0" marR="44917" rtl="0" algn="r">
              <a:spcBef>
                <a:spcPts val="439"/>
              </a:spcBef>
              <a:spcAft>
                <a:spcPts val="0"/>
              </a:spcAft>
              <a:buNone/>
            </a:pPr>
            <a:r>
              <a:rPr lang="en-US" sz="453">
                <a:solidFill>
                  <a:schemeClr val="dk1"/>
                </a:solidFill>
                <a:latin typeface="Malgun Gothic"/>
                <a:ea typeface="Malgun Gothic"/>
                <a:cs typeface="Malgun Gothic"/>
                <a:sym typeface="Malgun Gothic"/>
              </a:rPr>
              <a:t>17,00</a:t>
            </a:r>
            <a:endParaRPr sz="453">
              <a:solidFill>
                <a:schemeClr val="dk1"/>
              </a:solidFill>
              <a:latin typeface="Malgun Gothic"/>
              <a:ea typeface="Malgun Gothic"/>
              <a:cs typeface="Malgun Gothic"/>
              <a:sym typeface="Malgun Gothic"/>
            </a:endParaRPr>
          </a:p>
        </p:txBody>
      </p:sp>
      <p:sp>
        <p:nvSpPr>
          <p:cNvPr id="915" name="Google Shape;915;p31"/>
          <p:cNvSpPr txBox="1"/>
          <p:nvPr/>
        </p:nvSpPr>
        <p:spPr>
          <a:xfrm>
            <a:off x="2488422" y="2212144"/>
            <a:ext cx="423227" cy="95369"/>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544">
                <a:solidFill>
                  <a:schemeClr val="dk1"/>
                </a:solidFill>
                <a:latin typeface="Malgun Gothic"/>
                <a:ea typeface="Malgun Gothic"/>
                <a:cs typeface="Malgun Gothic"/>
                <a:sym typeface="Malgun Gothic"/>
              </a:rPr>
              <a:t>роздягальня</a:t>
            </a:r>
            <a:endParaRPr sz="544">
              <a:solidFill>
                <a:schemeClr val="dk1"/>
              </a:solidFill>
              <a:latin typeface="Malgun Gothic"/>
              <a:ea typeface="Malgun Gothic"/>
              <a:cs typeface="Malgun Gothic"/>
              <a:sym typeface="Malgun Gothic"/>
            </a:endParaRPr>
          </a:p>
        </p:txBody>
      </p:sp>
      <p:sp>
        <p:nvSpPr>
          <p:cNvPr id="916" name="Google Shape;916;p31"/>
          <p:cNvSpPr txBox="1"/>
          <p:nvPr/>
        </p:nvSpPr>
        <p:spPr>
          <a:xfrm>
            <a:off x="2090524" y="2227587"/>
            <a:ext cx="267180" cy="95369"/>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544">
                <a:solidFill>
                  <a:schemeClr val="dk1"/>
                </a:solidFill>
                <a:latin typeface="Malgun Gothic"/>
                <a:ea typeface="Malgun Gothic"/>
                <a:cs typeface="Malgun Gothic"/>
                <a:sym typeface="Malgun Gothic"/>
              </a:rPr>
              <a:t>душова</a:t>
            </a:r>
            <a:endParaRPr sz="544">
              <a:solidFill>
                <a:schemeClr val="dk1"/>
              </a:solidFill>
              <a:latin typeface="Malgun Gothic"/>
              <a:ea typeface="Malgun Gothic"/>
              <a:cs typeface="Malgun Gothic"/>
              <a:sym typeface="Malgun Gothic"/>
            </a:endParaRPr>
          </a:p>
        </p:txBody>
      </p:sp>
      <p:grpSp>
        <p:nvGrpSpPr>
          <p:cNvPr id="917" name="Google Shape;917;p31"/>
          <p:cNvGrpSpPr/>
          <p:nvPr/>
        </p:nvGrpSpPr>
        <p:grpSpPr>
          <a:xfrm>
            <a:off x="7404759" y="349577"/>
            <a:ext cx="3011196" cy="3094033"/>
            <a:chOff x="6789970" y="385506"/>
            <a:chExt cx="3320681" cy="3412031"/>
          </a:xfrm>
        </p:grpSpPr>
        <p:pic>
          <p:nvPicPr>
            <p:cNvPr id="918" name="Google Shape;918;p31"/>
            <p:cNvPicPr preferRelativeResize="0"/>
            <p:nvPr/>
          </p:nvPicPr>
          <p:blipFill rotWithShape="1">
            <a:blip r:embed="rId4">
              <a:alphaModFix/>
            </a:blip>
            <a:srcRect b="0" l="0" r="0" t="0"/>
            <a:stretch/>
          </p:blipFill>
          <p:spPr>
            <a:xfrm>
              <a:off x="6789970" y="385506"/>
              <a:ext cx="3320681" cy="3412031"/>
            </a:xfrm>
            <a:prstGeom prst="rect">
              <a:avLst/>
            </a:prstGeom>
            <a:noFill/>
            <a:ln>
              <a:noFill/>
            </a:ln>
          </p:spPr>
        </p:pic>
        <p:sp>
          <p:nvSpPr>
            <p:cNvPr id="919" name="Google Shape;919;p31"/>
            <p:cNvSpPr/>
            <p:nvPr/>
          </p:nvSpPr>
          <p:spPr>
            <a:xfrm>
              <a:off x="8245993" y="2164874"/>
              <a:ext cx="655955" cy="663575"/>
            </a:xfrm>
            <a:custGeom>
              <a:rect b="b" l="l" r="r" t="t"/>
              <a:pathLst>
                <a:path extrusionOk="0" h="663575" w="655954">
                  <a:moveTo>
                    <a:pt x="567900" y="662969"/>
                  </a:moveTo>
                  <a:lnTo>
                    <a:pt x="68112" y="662969"/>
                  </a:lnTo>
                  <a:lnTo>
                    <a:pt x="68112" y="463828"/>
                  </a:lnTo>
                  <a:lnTo>
                    <a:pt x="0" y="463828"/>
                  </a:lnTo>
                  <a:lnTo>
                    <a:pt x="0" y="170766"/>
                  </a:lnTo>
                  <a:lnTo>
                    <a:pt x="79704" y="170766"/>
                  </a:lnTo>
                  <a:lnTo>
                    <a:pt x="79704" y="63918"/>
                  </a:lnTo>
                  <a:lnTo>
                    <a:pt x="35208" y="63918"/>
                  </a:lnTo>
                  <a:lnTo>
                    <a:pt x="35208" y="0"/>
                  </a:lnTo>
                  <a:lnTo>
                    <a:pt x="151488" y="0"/>
                  </a:lnTo>
                  <a:lnTo>
                    <a:pt x="151488" y="307962"/>
                  </a:lnTo>
                  <a:lnTo>
                    <a:pt x="567900" y="307962"/>
                  </a:lnTo>
                  <a:lnTo>
                    <a:pt x="567900" y="392872"/>
                  </a:lnTo>
                  <a:lnTo>
                    <a:pt x="578648" y="392872"/>
                  </a:lnTo>
                  <a:lnTo>
                    <a:pt x="600300" y="398549"/>
                  </a:lnTo>
                  <a:lnTo>
                    <a:pt x="602677" y="400122"/>
                  </a:lnTo>
                  <a:lnTo>
                    <a:pt x="567900" y="400122"/>
                  </a:lnTo>
                  <a:lnTo>
                    <a:pt x="595116" y="407131"/>
                  </a:lnTo>
                  <a:lnTo>
                    <a:pt x="618624" y="422475"/>
                  </a:lnTo>
                  <a:lnTo>
                    <a:pt x="635940" y="444586"/>
                  </a:lnTo>
                  <a:lnTo>
                    <a:pt x="645137" y="470938"/>
                  </a:lnTo>
                  <a:lnTo>
                    <a:pt x="645193" y="471096"/>
                  </a:lnTo>
                  <a:lnTo>
                    <a:pt x="636516" y="525816"/>
                  </a:lnTo>
                  <a:lnTo>
                    <a:pt x="595620" y="563800"/>
                  </a:lnTo>
                  <a:lnTo>
                    <a:pt x="567900" y="570672"/>
                  </a:lnTo>
                  <a:lnTo>
                    <a:pt x="567900" y="571302"/>
                  </a:lnTo>
                  <a:lnTo>
                    <a:pt x="601730" y="571302"/>
                  </a:lnTo>
                  <a:lnTo>
                    <a:pt x="600300" y="572249"/>
                  </a:lnTo>
                  <a:lnTo>
                    <a:pt x="578648" y="577926"/>
                  </a:lnTo>
                  <a:lnTo>
                    <a:pt x="567900" y="577926"/>
                  </a:lnTo>
                  <a:lnTo>
                    <a:pt x="567900" y="662969"/>
                  </a:lnTo>
                  <a:close/>
                </a:path>
                <a:path extrusionOk="0" h="663575" w="655954">
                  <a:moveTo>
                    <a:pt x="578648" y="392872"/>
                  </a:moveTo>
                  <a:lnTo>
                    <a:pt x="567900" y="392872"/>
                  </a:lnTo>
                  <a:lnTo>
                    <a:pt x="570204" y="390658"/>
                  </a:lnTo>
                  <a:lnTo>
                    <a:pt x="578648" y="392872"/>
                  </a:lnTo>
                  <a:close/>
                </a:path>
                <a:path extrusionOk="0" h="663575" w="655954">
                  <a:moveTo>
                    <a:pt x="601730" y="571302"/>
                  </a:moveTo>
                  <a:lnTo>
                    <a:pt x="567900" y="571302"/>
                  </a:lnTo>
                  <a:lnTo>
                    <a:pt x="595692" y="564117"/>
                  </a:lnTo>
                  <a:lnTo>
                    <a:pt x="619524" y="548176"/>
                  </a:lnTo>
                  <a:lnTo>
                    <a:pt x="636822" y="525816"/>
                  </a:lnTo>
                  <a:lnTo>
                    <a:pt x="645877" y="499151"/>
                  </a:lnTo>
                  <a:lnTo>
                    <a:pt x="645769" y="470938"/>
                  </a:lnTo>
                  <a:lnTo>
                    <a:pt x="619020" y="422136"/>
                  </a:lnTo>
                  <a:lnTo>
                    <a:pt x="567900" y="400122"/>
                  </a:lnTo>
                  <a:lnTo>
                    <a:pt x="602677" y="400122"/>
                  </a:lnTo>
                  <a:lnTo>
                    <a:pt x="626256" y="415732"/>
                  </a:lnTo>
                  <a:lnTo>
                    <a:pt x="645301" y="440374"/>
                  </a:lnTo>
                  <a:lnTo>
                    <a:pt x="655345" y="469836"/>
                  </a:lnTo>
                  <a:lnTo>
                    <a:pt x="655345" y="500962"/>
                  </a:lnTo>
                  <a:lnTo>
                    <a:pt x="645301" y="530421"/>
                  </a:lnTo>
                  <a:lnTo>
                    <a:pt x="626256" y="555063"/>
                  </a:lnTo>
                  <a:lnTo>
                    <a:pt x="601730" y="571302"/>
                  </a:lnTo>
                  <a:close/>
                </a:path>
                <a:path extrusionOk="0" h="663575" w="655954">
                  <a:moveTo>
                    <a:pt x="570204" y="580140"/>
                  </a:moveTo>
                  <a:lnTo>
                    <a:pt x="567900" y="577926"/>
                  </a:lnTo>
                  <a:lnTo>
                    <a:pt x="578648" y="577926"/>
                  </a:lnTo>
                  <a:lnTo>
                    <a:pt x="570204" y="580140"/>
                  </a:lnTo>
                  <a:close/>
                </a:path>
              </a:pathLst>
            </a:custGeom>
            <a:solidFill>
              <a:srgbClr val="FF6600">
                <a:alpha val="4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20" name="Google Shape;920;p31"/>
            <p:cNvSpPr/>
            <p:nvPr/>
          </p:nvSpPr>
          <p:spPr>
            <a:xfrm>
              <a:off x="8325697" y="2228792"/>
              <a:ext cx="0" cy="107314"/>
            </a:xfrm>
            <a:custGeom>
              <a:rect b="b" l="l" r="r" t="t"/>
              <a:pathLst>
                <a:path extrusionOk="0" h="107314" w="120000">
                  <a:moveTo>
                    <a:pt x="0" y="0"/>
                  </a:moveTo>
                  <a:lnTo>
                    <a:pt x="0" y="106848"/>
                  </a:lnTo>
                </a:path>
              </a:pathLst>
            </a:custGeom>
            <a:noFill/>
            <a:ln cap="flat" cmpd="sng" w="9525">
              <a:solidFill>
                <a:srgbClr val="CCCCCC"/>
              </a:solidFill>
              <a:prstDash val="dash"/>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21" name="Google Shape;921;p31"/>
            <p:cNvSpPr/>
            <p:nvPr/>
          </p:nvSpPr>
          <p:spPr>
            <a:xfrm>
              <a:off x="8281201" y="2164874"/>
              <a:ext cx="620395" cy="663575"/>
            </a:xfrm>
            <a:custGeom>
              <a:rect b="b" l="l" r="r" t="t"/>
              <a:pathLst>
                <a:path extrusionOk="0" h="663575" w="620395">
                  <a:moveTo>
                    <a:pt x="44496" y="63918"/>
                  </a:moveTo>
                  <a:lnTo>
                    <a:pt x="42120" y="63918"/>
                  </a:lnTo>
                </a:path>
                <a:path extrusionOk="0" h="663575" w="620395">
                  <a:moveTo>
                    <a:pt x="40032" y="63918"/>
                  </a:moveTo>
                  <a:lnTo>
                    <a:pt x="34596" y="63918"/>
                  </a:lnTo>
                </a:path>
                <a:path extrusionOk="0" h="663575" w="620395">
                  <a:moveTo>
                    <a:pt x="32508" y="63918"/>
                  </a:moveTo>
                  <a:lnTo>
                    <a:pt x="27072" y="63918"/>
                  </a:lnTo>
                </a:path>
                <a:path extrusionOk="0" h="663575" w="620395">
                  <a:moveTo>
                    <a:pt x="24948" y="63918"/>
                  </a:moveTo>
                  <a:lnTo>
                    <a:pt x="19548" y="63918"/>
                  </a:lnTo>
                </a:path>
                <a:path extrusionOk="0" h="663575" w="620395">
                  <a:moveTo>
                    <a:pt x="17424" y="63918"/>
                  </a:moveTo>
                  <a:lnTo>
                    <a:pt x="11988" y="63918"/>
                  </a:lnTo>
                </a:path>
                <a:path extrusionOk="0" h="663575" w="620395">
                  <a:moveTo>
                    <a:pt x="9900" y="63918"/>
                  </a:moveTo>
                  <a:lnTo>
                    <a:pt x="4464" y="63918"/>
                  </a:lnTo>
                </a:path>
                <a:path extrusionOk="0" h="663575" w="620395">
                  <a:moveTo>
                    <a:pt x="2376" y="63918"/>
                  </a:moveTo>
                  <a:lnTo>
                    <a:pt x="0" y="63918"/>
                  </a:lnTo>
                </a:path>
                <a:path extrusionOk="0" h="663575" w="620395">
                  <a:moveTo>
                    <a:pt x="0" y="63918"/>
                  </a:moveTo>
                  <a:lnTo>
                    <a:pt x="0" y="59371"/>
                  </a:lnTo>
                </a:path>
                <a:path extrusionOk="0" h="663575" w="620395">
                  <a:moveTo>
                    <a:pt x="0" y="57272"/>
                  </a:moveTo>
                  <a:lnTo>
                    <a:pt x="0" y="51836"/>
                  </a:lnTo>
                </a:path>
                <a:path extrusionOk="0" h="663575" w="620395">
                  <a:moveTo>
                    <a:pt x="0" y="49737"/>
                  </a:moveTo>
                  <a:lnTo>
                    <a:pt x="0" y="44305"/>
                  </a:lnTo>
                </a:path>
                <a:path extrusionOk="0" h="663575" w="620395">
                  <a:moveTo>
                    <a:pt x="0" y="42206"/>
                  </a:moveTo>
                  <a:lnTo>
                    <a:pt x="0" y="36774"/>
                  </a:lnTo>
                </a:path>
                <a:path extrusionOk="0" h="663575" w="620395">
                  <a:moveTo>
                    <a:pt x="0" y="34675"/>
                  </a:moveTo>
                  <a:lnTo>
                    <a:pt x="0" y="29242"/>
                  </a:lnTo>
                </a:path>
                <a:path extrusionOk="0" h="663575" w="620395">
                  <a:moveTo>
                    <a:pt x="0" y="27144"/>
                  </a:moveTo>
                  <a:lnTo>
                    <a:pt x="0" y="21711"/>
                  </a:lnTo>
                </a:path>
                <a:path extrusionOk="0" h="663575" w="620395">
                  <a:moveTo>
                    <a:pt x="0" y="19612"/>
                  </a:moveTo>
                  <a:lnTo>
                    <a:pt x="0" y="14176"/>
                  </a:lnTo>
                </a:path>
                <a:path extrusionOk="0" h="663575" w="620395">
                  <a:moveTo>
                    <a:pt x="0" y="12078"/>
                  </a:moveTo>
                  <a:lnTo>
                    <a:pt x="0" y="6645"/>
                  </a:lnTo>
                </a:path>
                <a:path extrusionOk="0" h="663575" w="620395">
                  <a:moveTo>
                    <a:pt x="0" y="4546"/>
                  </a:moveTo>
                  <a:lnTo>
                    <a:pt x="0" y="0"/>
                  </a:lnTo>
                </a:path>
                <a:path extrusionOk="0" h="663575" w="620395">
                  <a:moveTo>
                    <a:pt x="0" y="0"/>
                  </a:moveTo>
                  <a:lnTo>
                    <a:pt x="4392" y="0"/>
                  </a:lnTo>
                </a:path>
                <a:path extrusionOk="0" h="663575" w="620395">
                  <a:moveTo>
                    <a:pt x="6480" y="0"/>
                  </a:moveTo>
                  <a:lnTo>
                    <a:pt x="11916" y="0"/>
                  </a:lnTo>
                </a:path>
                <a:path extrusionOk="0" h="663575" w="620395">
                  <a:moveTo>
                    <a:pt x="14004" y="0"/>
                  </a:moveTo>
                  <a:lnTo>
                    <a:pt x="19440" y="0"/>
                  </a:lnTo>
                </a:path>
                <a:path extrusionOk="0" h="663575" w="620395">
                  <a:moveTo>
                    <a:pt x="21528" y="0"/>
                  </a:moveTo>
                  <a:lnTo>
                    <a:pt x="26964" y="0"/>
                  </a:lnTo>
                </a:path>
                <a:path extrusionOk="0" h="663575" w="620395">
                  <a:moveTo>
                    <a:pt x="29088" y="0"/>
                  </a:moveTo>
                  <a:lnTo>
                    <a:pt x="34524" y="0"/>
                  </a:lnTo>
                </a:path>
                <a:path extrusionOk="0" h="663575" w="620395">
                  <a:moveTo>
                    <a:pt x="36612" y="0"/>
                  </a:moveTo>
                  <a:lnTo>
                    <a:pt x="42048" y="0"/>
                  </a:lnTo>
                </a:path>
                <a:path extrusionOk="0" h="663575" w="620395">
                  <a:moveTo>
                    <a:pt x="44136" y="0"/>
                  </a:moveTo>
                  <a:lnTo>
                    <a:pt x="49572" y="0"/>
                  </a:lnTo>
                </a:path>
                <a:path extrusionOk="0" h="663575" w="620395">
                  <a:moveTo>
                    <a:pt x="51660" y="0"/>
                  </a:moveTo>
                  <a:lnTo>
                    <a:pt x="57096" y="0"/>
                  </a:lnTo>
                </a:path>
                <a:path extrusionOk="0" h="663575" w="620395">
                  <a:moveTo>
                    <a:pt x="59220" y="0"/>
                  </a:moveTo>
                  <a:lnTo>
                    <a:pt x="64620" y="0"/>
                  </a:lnTo>
                </a:path>
                <a:path extrusionOk="0" h="663575" w="620395">
                  <a:moveTo>
                    <a:pt x="66744" y="0"/>
                  </a:moveTo>
                  <a:lnTo>
                    <a:pt x="72180" y="0"/>
                  </a:lnTo>
                </a:path>
                <a:path extrusionOk="0" h="663575" w="620395">
                  <a:moveTo>
                    <a:pt x="74268" y="0"/>
                  </a:moveTo>
                  <a:lnTo>
                    <a:pt x="79704" y="0"/>
                  </a:lnTo>
                </a:path>
                <a:path extrusionOk="0" h="663575" w="620395">
                  <a:moveTo>
                    <a:pt x="81792" y="0"/>
                  </a:moveTo>
                  <a:lnTo>
                    <a:pt x="87228" y="0"/>
                  </a:lnTo>
                </a:path>
                <a:path extrusionOk="0" h="663575" w="620395">
                  <a:moveTo>
                    <a:pt x="89316" y="0"/>
                  </a:moveTo>
                  <a:lnTo>
                    <a:pt x="94752" y="0"/>
                  </a:lnTo>
                </a:path>
                <a:path extrusionOk="0" h="663575" w="620395">
                  <a:moveTo>
                    <a:pt x="96876" y="0"/>
                  </a:moveTo>
                  <a:lnTo>
                    <a:pt x="102312" y="0"/>
                  </a:lnTo>
                </a:path>
                <a:path extrusionOk="0" h="663575" w="620395">
                  <a:moveTo>
                    <a:pt x="104400" y="0"/>
                  </a:moveTo>
                  <a:lnTo>
                    <a:pt x="109836" y="0"/>
                  </a:lnTo>
                </a:path>
                <a:path extrusionOk="0" h="663575" w="620395">
                  <a:moveTo>
                    <a:pt x="111924" y="0"/>
                  </a:moveTo>
                  <a:lnTo>
                    <a:pt x="116280" y="0"/>
                  </a:lnTo>
                </a:path>
                <a:path extrusionOk="0" h="663575" w="620395">
                  <a:moveTo>
                    <a:pt x="116280" y="0"/>
                  </a:moveTo>
                  <a:lnTo>
                    <a:pt x="116280" y="4546"/>
                  </a:lnTo>
                </a:path>
                <a:path extrusionOk="0" h="663575" w="620395">
                  <a:moveTo>
                    <a:pt x="116280" y="6645"/>
                  </a:moveTo>
                  <a:lnTo>
                    <a:pt x="116280" y="12078"/>
                  </a:lnTo>
                </a:path>
                <a:path extrusionOk="0" h="663575" w="620395">
                  <a:moveTo>
                    <a:pt x="116280" y="14176"/>
                  </a:moveTo>
                  <a:lnTo>
                    <a:pt x="116280" y="19612"/>
                  </a:lnTo>
                </a:path>
                <a:path extrusionOk="0" h="663575" w="620395">
                  <a:moveTo>
                    <a:pt x="116280" y="21711"/>
                  </a:moveTo>
                  <a:lnTo>
                    <a:pt x="116280" y="27144"/>
                  </a:lnTo>
                </a:path>
                <a:path extrusionOk="0" h="663575" w="620395">
                  <a:moveTo>
                    <a:pt x="116280" y="29242"/>
                  </a:moveTo>
                  <a:lnTo>
                    <a:pt x="116280" y="34675"/>
                  </a:lnTo>
                </a:path>
                <a:path extrusionOk="0" h="663575" w="620395">
                  <a:moveTo>
                    <a:pt x="116280" y="36774"/>
                  </a:moveTo>
                  <a:lnTo>
                    <a:pt x="116280" y="42206"/>
                  </a:lnTo>
                </a:path>
                <a:path extrusionOk="0" h="663575" w="620395">
                  <a:moveTo>
                    <a:pt x="116280" y="44305"/>
                  </a:moveTo>
                  <a:lnTo>
                    <a:pt x="116280" y="49737"/>
                  </a:lnTo>
                </a:path>
                <a:path extrusionOk="0" h="663575" w="620395">
                  <a:moveTo>
                    <a:pt x="116280" y="51836"/>
                  </a:moveTo>
                  <a:lnTo>
                    <a:pt x="116280" y="57272"/>
                  </a:lnTo>
                </a:path>
                <a:path extrusionOk="0" h="663575" w="620395">
                  <a:moveTo>
                    <a:pt x="116280" y="59371"/>
                  </a:moveTo>
                  <a:lnTo>
                    <a:pt x="116280" y="63918"/>
                  </a:lnTo>
                </a:path>
                <a:path extrusionOk="0" h="663575" w="620395">
                  <a:moveTo>
                    <a:pt x="116280" y="63918"/>
                  </a:moveTo>
                  <a:lnTo>
                    <a:pt x="116280" y="67334"/>
                  </a:lnTo>
                </a:path>
                <a:path extrusionOk="0" h="663575" w="620395">
                  <a:moveTo>
                    <a:pt x="116280" y="69433"/>
                  </a:moveTo>
                  <a:lnTo>
                    <a:pt x="116280" y="74869"/>
                  </a:lnTo>
                </a:path>
                <a:path extrusionOk="0" h="663575" w="620395">
                  <a:moveTo>
                    <a:pt x="116280" y="76968"/>
                  </a:moveTo>
                  <a:lnTo>
                    <a:pt x="116280" y="82400"/>
                  </a:lnTo>
                </a:path>
                <a:path extrusionOk="0" h="663575" w="620395">
                  <a:moveTo>
                    <a:pt x="116280" y="84499"/>
                  </a:moveTo>
                  <a:lnTo>
                    <a:pt x="116280" y="89931"/>
                  </a:lnTo>
                </a:path>
                <a:path extrusionOk="0" h="663575" w="620395">
                  <a:moveTo>
                    <a:pt x="116280" y="92030"/>
                  </a:moveTo>
                  <a:lnTo>
                    <a:pt x="116280" y="97462"/>
                  </a:lnTo>
                </a:path>
                <a:path extrusionOk="0" h="663575" w="620395">
                  <a:moveTo>
                    <a:pt x="116280" y="99561"/>
                  </a:moveTo>
                  <a:lnTo>
                    <a:pt x="116280" y="104994"/>
                  </a:lnTo>
                </a:path>
                <a:path extrusionOk="0" h="663575" w="620395">
                  <a:moveTo>
                    <a:pt x="116280" y="107092"/>
                  </a:moveTo>
                  <a:lnTo>
                    <a:pt x="116280" y="112528"/>
                  </a:lnTo>
                </a:path>
                <a:path extrusionOk="0" h="663575" w="620395">
                  <a:moveTo>
                    <a:pt x="116280" y="114624"/>
                  </a:moveTo>
                  <a:lnTo>
                    <a:pt x="116280" y="120060"/>
                  </a:lnTo>
                </a:path>
                <a:path extrusionOk="0" h="663575" w="620395">
                  <a:moveTo>
                    <a:pt x="116280" y="122158"/>
                  </a:moveTo>
                  <a:lnTo>
                    <a:pt x="116280" y="127591"/>
                  </a:lnTo>
                </a:path>
                <a:path extrusionOk="0" h="663575" w="620395">
                  <a:moveTo>
                    <a:pt x="116280" y="129690"/>
                  </a:moveTo>
                  <a:lnTo>
                    <a:pt x="116280" y="135122"/>
                  </a:lnTo>
                </a:path>
                <a:path extrusionOk="0" h="663575" w="620395">
                  <a:moveTo>
                    <a:pt x="116280" y="137221"/>
                  </a:moveTo>
                  <a:lnTo>
                    <a:pt x="116280" y="142653"/>
                  </a:lnTo>
                </a:path>
                <a:path extrusionOk="0" h="663575" w="620395">
                  <a:moveTo>
                    <a:pt x="116280" y="144752"/>
                  </a:moveTo>
                  <a:lnTo>
                    <a:pt x="116280" y="150188"/>
                  </a:lnTo>
                </a:path>
                <a:path extrusionOk="0" h="663575" w="620395">
                  <a:moveTo>
                    <a:pt x="116280" y="152283"/>
                  </a:moveTo>
                  <a:lnTo>
                    <a:pt x="116280" y="157719"/>
                  </a:lnTo>
                </a:path>
                <a:path extrusionOk="0" h="663575" w="620395">
                  <a:moveTo>
                    <a:pt x="116280" y="159818"/>
                  </a:moveTo>
                  <a:lnTo>
                    <a:pt x="116280" y="165251"/>
                  </a:lnTo>
                </a:path>
                <a:path extrusionOk="0" h="663575" w="620395">
                  <a:moveTo>
                    <a:pt x="116280" y="167349"/>
                  </a:moveTo>
                  <a:lnTo>
                    <a:pt x="116280" y="170766"/>
                  </a:lnTo>
                </a:path>
                <a:path extrusionOk="0" h="663575" w="620395">
                  <a:moveTo>
                    <a:pt x="116280" y="170766"/>
                  </a:moveTo>
                  <a:lnTo>
                    <a:pt x="116280" y="174294"/>
                  </a:lnTo>
                </a:path>
                <a:path extrusionOk="0" h="663575" w="620395">
                  <a:moveTo>
                    <a:pt x="116280" y="176393"/>
                  </a:moveTo>
                  <a:lnTo>
                    <a:pt x="116280" y="181825"/>
                  </a:lnTo>
                </a:path>
                <a:path extrusionOk="0" h="663575" w="620395">
                  <a:moveTo>
                    <a:pt x="116280" y="183924"/>
                  </a:moveTo>
                  <a:lnTo>
                    <a:pt x="116280" y="189356"/>
                  </a:lnTo>
                </a:path>
                <a:path extrusionOk="0" h="663575" w="620395">
                  <a:moveTo>
                    <a:pt x="116280" y="191455"/>
                  </a:moveTo>
                  <a:lnTo>
                    <a:pt x="116280" y="196891"/>
                  </a:lnTo>
                </a:path>
                <a:path extrusionOk="0" h="663575" w="620395">
                  <a:moveTo>
                    <a:pt x="116280" y="198990"/>
                  </a:moveTo>
                  <a:lnTo>
                    <a:pt x="116280" y="204422"/>
                  </a:lnTo>
                </a:path>
                <a:path extrusionOk="0" h="663575" w="620395">
                  <a:moveTo>
                    <a:pt x="116280" y="206521"/>
                  </a:moveTo>
                  <a:lnTo>
                    <a:pt x="116280" y="211953"/>
                  </a:lnTo>
                </a:path>
                <a:path extrusionOk="0" h="663575" w="620395">
                  <a:moveTo>
                    <a:pt x="116280" y="214052"/>
                  </a:moveTo>
                  <a:lnTo>
                    <a:pt x="116280" y="219485"/>
                  </a:lnTo>
                </a:path>
                <a:path extrusionOk="0" h="663575" w="620395">
                  <a:moveTo>
                    <a:pt x="116280" y="221583"/>
                  </a:moveTo>
                  <a:lnTo>
                    <a:pt x="116280" y="227016"/>
                  </a:lnTo>
                </a:path>
                <a:path extrusionOk="0" h="663575" w="620395">
                  <a:moveTo>
                    <a:pt x="116280" y="229115"/>
                  </a:moveTo>
                  <a:lnTo>
                    <a:pt x="116280" y="234551"/>
                  </a:lnTo>
                </a:path>
                <a:path extrusionOk="0" h="663575" w="620395">
                  <a:moveTo>
                    <a:pt x="116280" y="236649"/>
                  </a:moveTo>
                  <a:lnTo>
                    <a:pt x="116280" y="242082"/>
                  </a:lnTo>
                </a:path>
                <a:path extrusionOk="0" h="663575" w="620395">
                  <a:moveTo>
                    <a:pt x="116280" y="244181"/>
                  </a:moveTo>
                  <a:lnTo>
                    <a:pt x="116280" y="249613"/>
                  </a:lnTo>
                </a:path>
                <a:path extrusionOk="0" h="663575" w="620395">
                  <a:moveTo>
                    <a:pt x="116280" y="251712"/>
                  </a:moveTo>
                  <a:lnTo>
                    <a:pt x="116280" y="257144"/>
                  </a:lnTo>
                </a:path>
                <a:path extrusionOk="0" h="663575" w="620395">
                  <a:moveTo>
                    <a:pt x="116280" y="259243"/>
                  </a:moveTo>
                  <a:lnTo>
                    <a:pt x="116280" y="264676"/>
                  </a:lnTo>
                </a:path>
                <a:path extrusionOk="0" h="663575" w="620395">
                  <a:moveTo>
                    <a:pt x="116280" y="266774"/>
                  </a:moveTo>
                  <a:lnTo>
                    <a:pt x="116280" y="272210"/>
                  </a:lnTo>
                </a:path>
                <a:path extrusionOk="0" h="663575" w="620395">
                  <a:moveTo>
                    <a:pt x="116280" y="274309"/>
                  </a:moveTo>
                  <a:lnTo>
                    <a:pt x="116280" y="279742"/>
                  </a:lnTo>
                </a:path>
                <a:path extrusionOk="0" h="663575" w="620395">
                  <a:moveTo>
                    <a:pt x="116280" y="281840"/>
                  </a:moveTo>
                  <a:lnTo>
                    <a:pt x="116280" y="287273"/>
                  </a:lnTo>
                </a:path>
                <a:path extrusionOk="0" h="663575" w="620395">
                  <a:moveTo>
                    <a:pt x="116280" y="289372"/>
                  </a:moveTo>
                  <a:lnTo>
                    <a:pt x="116280" y="294804"/>
                  </a:lnTo>
                </a:path>
                <a:path extrusionOk="0" h="663575" w="620395">
                  <a:moveTo>
                    <a:pt x="116280" y="296903"/>
                  </a:moveTo>
                  <a:lnTo>
                    <a:pt x="116280" y="302335"/>
                  </a:lnTo>
                </a:path>
                <a:path extrusionOk="0" h="663575" w="620395">
                  <a:moveTo>
                    <a:pt x="116280" y="304434"/>
                  </a:moveTo>
                  <a:lnTo>
                    <a:pt x="116280" y="307962"/>
                  </a:lnTo>
                </a:path>
                <a:path extrusionOk="0" h="663575" w="620395">
                  <a:moveTo>
                    <a:pt x="116280" y="307962"/>
                  </a:moveTo>
                  <a:lnTo>
                    <a:pt x="120096" y="307962"/>
                  </a:lnTo>
                </a:path>
                <a:path extrusionOk="0" h="663575" w="620395">
                  <a:moveTo>
                    <a:pt x="122184" y="307962"/>
                  </a:moveTo>
                  <a:lnTo>
                    <a:pt x="127620" y="307962"/>
                  </a:lnTo>
                </a:path>
                <a:path extrusionOk="0" h="663575" w="620395">
                  <a:moveTo>
                    <a:pt x="129708" y="307962"/>
                  </a:moveTo>
                  <a:lnTo>
                    <a:pt x="135144" y="307962"/>
                  </a:lnTo>
                </a:path>
                <a:path extrusionOk="0" h="663575" w="620395">
                  <a:moveTo>
                    <a:pt x="137232" y="307962"/>
                  </a:moveTo>
                  <a:lnTo>
                    <a:pt x="142668" y="307962"/>
                  </a:lnTo>
                </a:path>
                <a:path extrusionOk="0" h="663575" w="620395">
                  <a:moveTo>
                    <a:pt x="144792" y="307962"/>
                  </a:moveTo>
                  <a:lnTo>
                    <a:pt x="150192" y="307962"/>
                  </a:lnTo>
                </a:path>
                <a:path extrusionOk="0" h="663575" w="620395">
                  <a:moveTo>
                    <a:pt x="152316" y="307962"/>
                  </a:moveTo>
                  <a:lnTo>
                    <a:pt x="157752" y="307962"/>
                  </a:lnTo>
                </a:path>
                <a:path extrusionOk="0" h="663575" w="620395">
                  <a:moveTo>
                    <a:pt x="159840" y="307962"/>
                  </a:moveTo>
                  <a:lnTo>
                    <a:pt x="165276" y="307962"/>
                  </a:lnTo>
                </a:path>
                <a:path extrusionOk="0" h="663575" w="620395">
                  <a:moveTo>
                    <a:pt x="167364" y="307962"/>
                  </a:moveTo>
                  <a:lnTo>
                    <a:pt x="172800" y="307962"/>
                  </a:lnTo>
                </a:path>
                <a:path extrusionOk="0" h="663575" w="620395">
                  <a:moveTo>
                    <a:pt x="174888" y="307962"/>
                  </a:moveTo>
                  <a:lnTo>
                    <a:pt x="180324" y="307962"/>
                  </a:lnTo>
                </a:path>
                <a:path extrusionOk="0" h="663575" w="620395">
                  <a:moveTo>
                    <a:pt x="182448" y="307962"/>
                  </a:moveTo>
                  <a:lnTo>
                    <a:pt x="187884" y="307962"/>
                  </a:lnTo>
                </a:path>
                <a:path extrusionOk="0" h="663575" w="620395">
                  <a:moveTo>
                    <a:pt x="189972" y="307962"/>
                  </a:moveTo>
                  <a:lnTo>
                    <a:pt x="195408" y="307962"/>
                  </a:lnTo>
                </a:path>
                <a:path extrusionOk="0" h="663575" w="620395">
                  <a:moveTo>
                    <a:pt x="197496" y="307962"/>
                  </a:moveTo>
                  <a:lnTo>
                    <a:pt x="202932" y="307962"/>
                  </a:lnTo>
                </a:path>
                <a:path extrusionOk="0" h="663575" w="620395">
                  <a:moveTo>
                    <a:pt x="205020" y="307962"/>
                  </a:moveTo>
                  <a:lnTo>
                    <a:pt x="210456" y="307962"/>
                  </a:lnTo>
                </a:path>
                <a:path extrusionOk="0" h="663575" w="620395">
                  <a:moveTo>
                    <a:pt x="212580" y="307962"/>
                  </a:moveTo>
                  <a:lnTo>
                    <a:pt x="217980" y="307962"/>
                  </a:lnTo>
                </a:path>
                <a:path extrusionOk="0" h="663575" w="620395">
                  <a:moveTo>
                    <a:pt x="220104" y="307962"/>
                  </a:moveTo>
                  <a:lnTo>
                    <a:pt x="225540" y="307962"/>
                  </a:lnTo>
                </a:path>
                <a:path extrusionOk="0" h="663575" w="620395">
                  <a:moveTo>
                    <a:pt x="227628" y="307962"/>
                  </a:moveTo>
                  <a:lnTo>
                    <a:pt x="233064" y="307962"/>
                  </a:lnTo>
                </a:path>
                <a:path extrusionOk="0" h="663575" w="620395">
                  <a:moveTo>
                    <a:pt x="235152" y="307962"/>
                  </a:moveTo>
                  <a:lnTo>
                    <a:pt x="240588" y="307962"/>
                  </a:lnTo>
                </a:path>
                <a:path extrusionOk="0" h="663575" w="620395">
                  <a:moveTo>
                    <a:pt x="242676" y="307962"/>
                  </a:moveTo>
                  <a:lnTo>
                    <a:pt x="248112" y="307962"/>
                  </a:lnTo>
                </a:path>
                <a:path extrusionOk="0" h="663575" w="620395">
                  <a:moveTo>
                    <a:pt x="250236" y="307962"/>
                  </a:moveTo>
                  <a:lnTo>
                    <a:pt x="255672" y="307962"/>
                  </a:lnTo>
                </a:path>
                <a:path extrusionOk="0" h="663575" w="620395">
                  <a:moveTo>
                    <a:pt x="257760" y="307962"/>
                  </a:moveTo>
                  <a:lnTo>
                    <a:pt x="263196" y="307962"/>
                  </a:lnTo>
                </a:path>
                <a:path extrusionOk="0" h="663575" w="620395">
                  <a:moveTo>
                    <a:pt x="265284" y="307962"/>
                  </a:moveTo>
                  <a:lnTo>
                    <a:pt x="270720" y="307962"/>
                  </a:lnTo>
                </a:path>
                <a:path extrusionOk="0" h="663575" w="620395">
                  <a:moveTo>
                    <a:pt x="272808" y="307962"/>
                  </a:moveTo>
                  <a:lnTo>
                    <a:pt x="278244" y="307962"/>
                  </a:lnTo>
                </a:path>
                <a:path extrusionOk="0" h="663575" w="620395">
                  <a:moveTo>
                    <a:pt x="280368" y="307962"/>
                  </a:moveTo>
                  <a:lnTo>
                    <a:pt x="285768" y="307962"/>
                  </a:lnTo>
                </a:path>
                <a:path extrusionOk="0" h="663575" w="620395">
                  <a:moveTo>
                    <a:pt x="287892" y="307962"/>
                  </a:moveTo>
                  <a:lnTo>
                    <a:pt x="293328" y="307962"/>
                  </a:lnTo>
                </a:path>
                <a:path extrusionOk="0" h="663575" w="620395">
                  <a:moveTo>
                    <a:pt x="295416" y="307962"/>
                  </a:moveTo>
                  <a:lnTo>
                    <a:pt x="300852" y="307962"/>
                  </a:lnTo>
                </a:path>
                <a:path extrusionOk="0" h="663575" w="620395">
                  <a:moveTo>
                    <a:pt x="302940" y="307962"/>
                  </a:moveTo>
                  <a:lnTo>
                    <a:pt x="308376" y="307962"/>
                  </a:lnTo>
                </a:path>
                <a:path extrusionOk="0" h="663575" w="620395">
                  <a:moveTo>
                    <a:pt x="310464" y="307962"/>
                  </a:moveTo>
                  <a:lnTo>
                    <a:pt x="315900" y="307962"/>
                  </a:lnTo>
                </a:path>
                <a:path extrusionOk="0" h="663575" w="620395">
                  <a:moveTo>
                    <a:pt x="318024" y="307962"/>
                  </a:moveTo>
                  <a:lnTo>
                    <a:pt x="323460" y="307962"/>
                  </a:lnTo>
                </a:path>
                <a:path extrusionOk="0" h="663575" w="620395">
                  <a:moveTo>
                    <a:pt x="325548" y="307962"/>
                  </a:moveTo>
                  <a:lnTo>
                    <a:pt x="330984" y="307962"/>
                  </a:lnTo>
                </a:path>
                <a:path extrusionOk="0" h="663575" w="620395">
                  <a:moveTo>
                    <a:pt x="333072" y="307962"/>
                  </a:moveTo>
                  <a:lnTo>
                    <a:pt x="338508" y="307962"/>
                  </a:lnTo>
                </a:path>
                <a:path extrusionOk="0" h="663575" w="620395">
                  <a:moveTo>
                    <a:pt x="340596" y="307962"/>
                  </a:moveTo>
                  <a:lnTo>
                    <a:pt x="346032" y="307962"/>
                  </a:lnTo>
                </a:path>
                <a:path extrusionOk="0" h="663575" w="620395">
                  <a:moveTo>
                    <a:pt x="348120" y="307962"/>
                  </a:moveTo>
                  <a:lnTo>
                    <a:pt x="353556" y="307962"/>
                  </a:lnTo>
                </a:path>
                <a:path extrusionOk="0" h="663575" w="620395">
                  <a:moveTo>
                    <a:pt x="355680" y="307962"/>
                  </a:moveTo>
                  <a:lnTo>
                    <a:pt x="361116" y="307962"/>
                  </a:lnTo>
                </a:path>
                <a:path extrusionOk="0" h="663575" w="620395">
                  <a:moveTo>
                    <a:pt x="363204" y="307962"/>
                  </a:moveTo>
                  <a:lnTo>
                    <a:pt x="368640" y="307962"/>
                  </a:lnTo>
                </a:path>
                <a:path extrusionOk="0" h="663575" w="620395">
                  <a:moveTo>
                    <a:pt x="370728" y="307962"/>
                  </a:moveTo>
                  <a:lnTo>
                    <a:pt x="376164" y="307962"/>
                  </a:lnTo>
                </a:path>
                <a:path extrusionOk="0" h="663575" w="620395">
                  <a:moveTo>
                    <a:pt x="378252" y="307962"/>
                  </a:moveTo>
                  <a:lnTo>
                    <a:pt x="383688" y="307962"/>
                  </a:lnTo>
                </a:path>
                <a:path extrusionOk="0" h="663575" w="620395">
                  <a:moveTo>
                    <a:pt x="385812" y="307962"/>
                  </a:moveTo>
                  <a:lnTo>
                    <a:pt x="391248" y="307962"/>
                  </a:lnTo>
                </a:path>
                <a:path extrusionOk="0" h="663575" w="620395">
                  <a:moveTo>
                    <a:pt x="393336" y="307962"/>
                  </a:moveTo>
                  <a:lnTo>
                    <a:pt x="398772" y="307962"/>
                  </a:lnTo>
                </a:path>
                <a:path extrusionOk="0" h="663575" w="620395">
                  <a:moveTo>
                    <a:pt x="400860" y="307962"/>
                  </a:moveTo>
                  <a:lnTo>
                    <a:pt x="406296" y="307962"/>
                  </a:lnTo>
                </a:path>
                <a:path extrusionOk="0" h="663575" w="620395">
                  <a:moveTo>
                    <a:pt x="408384" y="307962"/>
                  </a:moveTo>
                  <a:lnTo>
                    <a:pt x="413820" y="307962"/>
                  </a:lnTo>
                </a:path>
                <a:path extrusionOk="0" h="663575" w="620395">
                  <a:moveTo>
                    <a:pt x="415908" y="307962"/>
                  </a:moveTo>
                  <a:lnTo>
                    <a:pt x="421344" y="307962"/>
                  </a:lnTo>
                </a:path>
                <a:path extrusionOk="0" h="663575" w="620395">
                  <a:moveTo>
                    <a:pt x="423468" y="307962"/>
                  </a:moveTo>
                  <a:lnTo>
                    <a:pt x="428904" y="307962"/>
                  </a:lnTo>
                </a:path>
                <a:path extrusionOk="0" h="663575" w="620395">
                  <a:moveTo>
                    <a:pt x="430992" y="307962"/>
                  </a:moveTo>
                  <a:lnTo>
                    <a:pt x="436428" y="307962"/>
                  </a:lnTo>
                </a:path>
                <a:path extrusionOk="0" h="663575" w="620395">
                  <a:moveTo>
                    <a:pt x="438516" y="307962"/>
                  </a:moveTo>
                  <a:lnTo>
                    <a:pt x="443952" y="307962"/>
                  </a:lnTo>
                </a:path>
                <a:path extrusionOk="0" h="663575" w="620395">
                  <a:moveTo>
                    <a:pt x="446040" y="307962"/>
                  </a:moveTo>
                  <a:lnTo>
                    <a:pt x="451476" y="307962"/>
                  </a:lnTo>
                </a:path>
                <a:path extrusionOk="0" h="663575" w="620395">
                  <a:moveTo>
                    <a:pt x="453600" y="307962"/>
                  </a:moveTo>
                  <a:lnTo>
                    <a:pt x="459000" y="307962"/>
                  </a:lnTo>
                </a:path>
                <a:path extrusionOk="0" h="663575" w="620395">
                  <a:moveTo>
                    <a:pt x="461124" y="307962"/>
                  </a:moveTo>
                  <a:lnTo>
                    <a:pt x="466560" y="307962"/>
                  </a:lnTo>
                </a:path>
                <a:path extrusionOk="0" h="663575" w="620395">
                  <a:moveTo>
                    <a:pt x="468648" y="307962"/>
                  </a:moveTo>
                  <a:lnTo>
                    <a:pt x="474084" y="307962"/>
                  </a:lnTo>
                </a:path>
                <a:path extrusionOk="0" h="663575" w="620395">
                  <a:moveTo>
                    <a:pt x="476172" y="307962"/>
                  </a:moveTo>
                  <a:lnTo>
                    <a:pt x="481608" y="307962"/>
                  </a:lnTo>
                </a:path>
                <a:path extrusionOk="0" h="663575" w="620395">
                  <a:moveTo>
                    <a:pt x="483696" y="307962"/>
                  </a:moveTo>
                  <a:lnTo>
                    <a:pt x="489132" y="307962"/>
                  </a:lnTo>
                </a:path>
                <a:path extrusionOk="0" h="663575" w="620395">
                  <a:moveTo>
                    <a:pt x="491256" y="307962"/>
                  </a:moveTo>
                  <a:lnTo>
                    <a:pt x="496692" y="307962"/>
                  </a:lnTo>
                </a:path>
                <a:path extrusionOk="0" h="663575" w="620395">
                  <a:moveTo>
                    <a:pt x="498780" y="307962"/>
                  </a:moveTo>
                  <a:lnTo>
                    <a:pt x="504216" y="307962"/>
                  </a:lnTo>
                </a:path>
                <a:path extrusionOk="0" h="663575" w="620395">
                  <a:moveTo>
                    <a:pt x="506304" y="307962"/>
                  </a:moveTo>
                  <a:lnTo>
                    <a:pt x="511740" y="307962"/>
                  </a:lnTo>
                </a:path>
                <a:path extrusionOk="0" h="663575" w="620395">
                  <a:moveTo>
                    <a:pt x="513828" y="307962"/>
                  </a:moveTo>
                  <a:lnTo>
                    <a:pt x="519264" y="307962"/>
                  </a:lnTo>
                </a:path>
                <a:path extrusionOk="0" h="663575" w="620395">
                  <a:moveTo>
                    <a:pt x="521388" y="307962"/>
                  </a:moveTo>
                  <a:lnTo>
                    <a:pt x="526788" y="307962"/>
                  </a:lnTo>
                </a:path>
                <a:path extrusionOk="0" h="663575" w="620395">
                  <a:moveTo>
                    <a:pt x="528912" y="307962"/>
                  </a:moveTo>
                  <a:lnTo>
                    <a:pt x="532692" y="307962"/>
                  </a:lnTo>
                </a:path>
                <a:path extrusionOk="0" h="663575" w="620395">
                  <a:moveTo>
                    <a:pt x="532692" y="307962"/>
                  </a:moveTo>
                  <a:lnTo>
                    <a:pt x="532692" y="311710"/>
                  </a:lnTo>
                </a:path>
                <a:path extrusionOk="0" h="663575" w="620395">
                  <a:moveTo>
                    <a:pt x="532692" y="313808"/>
                  </a:moveTo>
                  <a:lnTo>
                    <a:pt x="532692" y="319241"/>
                  </a:lnTo>
                </a:path>
                <a:path extrusionOk="0" h="663575" w="620395">
                  <a:moveTo>
                    <a:pt x="532692" y="321340"/>
                  </a:moveTo>
                  <a:lnTo>
                    <a:pt x="532692" y="326772"/>
                  </a:lnTo>
                </a:path>
                <a:path extrusionOk="0" h="663575" w="620395">
                  <a:moveTo>
                    <a:pt x="532692" y="328871"/>
                  </a:moveTo>
                  <a:lnTo>
                    <a:pt x="532692" y="334303"/>
                  </a:lnTo>
                </a:path>
                <a:path extrusionOk="0" h="663575" w="620395">
                  <a:moveTo>
                    <a:pt x="532692" y="336402"/>
                  </a:moveTo>
                  <a:lnTo>
                    <a:pt x="532692" y="341834"/>
                  </a:lnTo>
                </a:path>
                <a:path extrusionOk="0" h="663575" w="620395">
                  <a:moveTo>
                    <a:pt x="532692" y="343933"/>
                  </a:moveTo>
                  <a:lnTo>
                    <a:pt x="532692" y="349369"/>
                  </a:lnTo>
                </a:path>
                <a:path extrusionOk="0" h="663575" w="620395">
                  <a:moveTo>
                    <a:pt x="532692" y="351468"/>
                  </a:moveTo>
                  <a:lnTo>
                    <a:pt x="532692" y="356900"/>
                  </a:lnTo>
                </a:path>
                <a:path extrusionOk="0" h="663575" w="620395">
                  <a:moveTo>
                    <a:pt x="532692" y="358999"/>
                  </a:moveTo>
                  <a:lnTo>
                    <a:pt x="532692" y="364432"/>
                  </a:lnTo>
                </a:path>
                <a:path extrusionOk="0" h="663575" w="620395">
                  <a:moveTo>
                    <a:pt x="532692" y="366530"/>
                  </a:moveTo>
                  <a:lnTo>
                    <a:pt x="532692" y="371963"/>
                  </a:lnTo>
                </a:path>
                <a:path extrusionOk="0" h="663575" w="620395">
                  <a:moveTo>
                    <a:pt x="532692" y="374062"/>
                  </a:moveTo>
                  <a:lnTo>
                    <a:pt x="532692" y="379494"/>
                  </a:lnTo>
                </a:path>
                <a:path extrusionOk="0" h="663575" w="620395">
                  <a:moveTo>
                    <a:pt x="532692" y="381593"/>
                  </a:moveTo>
                  <a:lnTo>
                    <a:pt x="532692" y="387029"/>
                  </a:lnTo>
                </a:path>
                <a:path extrusionOk="0" h="663575" w="620395">
                  <a:moveTo>
                    <a:pt x="532692" y="389124"/>
                  </a:moveTo>
                  <a:lnTo>
                    <a:pt x="532692" y="392872"/>
                  </a:lnTo>
                </a:path>
                <a:path extrusionOk="0" h="663575" w="620395">
                  <a:moveTo>
                    <a:pt x="532692" y="392872"/>
                  </a:moveTo>
                  <a:lnTo>
                    <a:pt x="534996" y="390658"/>
                  </a:lnTo>
                </a:path>
                <a:path extrusionOk="0" h="663575" w="620395">
                  <a:moveTo>
                    <a:pt x="534996" y="390658"/>
                  </a:moveTo>
                  <a:lnTo>
                    <a:pt x="538344" y="391529"/>
                  </a:lnTo>
                </a:path>
                <a:path extrusionOk="0" h="663575" w="620395">
                  <a:moveTo>
                    <a:pt x="540360" y="392062"/>
                  </a:moveTo>
                  <a:lnTo>
                    <a:pt x="545616" y="393441"/>
                  </a:lnTo>
                </a:path>
                <a:path extrusionOk="0" h="663575" w="620395">
                  <a:moveTo>
                    <a:pt x="547632" y="393970"/>
                  </a:moveTo>
                  <a:lnTo>
                    <a:pt x="552888" y="395349"/>
                  </a:lnTo>
                </a:path>
                <a:path extrusionOk="0" h="663575" w="620395">
                  <a:moveTo>
                    <a:pt x="554940" y="395881"/>
                  </a:moveTo>
                  <a:lnTo>
                    <a:pt x="560196" y="397257"/>
                  </a:lnTo>
                </a:path>
                <a:path extrusionOk="0" h="663575" w="620395">
                  <a:moveTo>
                    <a:pt x="562212" y="397789"/>
                  </a:moveTo>
                  <a:lnTo>
                    <a:pt x="565092" y="398549"/>
                  </a:lnTo>
                </a:path>
                <a:path extrusionOk="0" h="663575" w="620395">
                  <a:moveTo>
                    <a:pt x="565092" y="398549"/>
                  </a:moveTo>
                  <a:lnTo>
                    <a:pt x="567144" y="399899"/>
                  </a:lnTo>
                </a:path>
                <a:path extrusionOk="0" h="663575" w="620395">
                  <a:moveTo>
                    <a:pt x="568908" y="401055"/>
                  </a:moveTo>
                  <a:lnTo>
                    <a:pt x="573444" y="404057"/>
                  </a:lnTo>
                </a:path>
                <a:path extrusionOk="0" h="663575" w="620395">
                  <a:moveTo>
                    <a:pt x="575172" y="405216"/>
                  </a:moveTo>
                  <a:lnTo>
                    <a:pt x="579708" y="408215"/>
                  </a:lnTo>
                </a:path>
                <a:path extrusionOk="0" h="663575" w="620395">
                  <a:moveTo>
                    <a:pt x="581472" y="409374"/>
                  </a:moveTo>
                  <a:lnTo>
                    <a:pt x="585972" y="412373"/>
                  </a:lnTo>
                </a:path>
                <a:path extrusionOk="0" h="663575" w="620395">
                  <a:moveTo>
                    <a:pt x="587736" y="413532"/>
                  </a:moveTo>
                  <a:lnTo>
                    <a:pt x="591048" y="415732"/>
                  </a:lnTo>
                </a:path>
                <a:path extrusionOk="0" h="663575" w="620395">
                  <a:moveTo>
                    <a:pt x="591048" y="415732"/>
                  </a:moveTo>
                  <a:lnTo>
                    <a:pt x="591948" y="416880"/>
                  </a:lnTo>
                </a:path>
                <a:path extrusionOk="0" h="663575" w="620395">
                  <a:moveTo>
                    <a:pt x="593244" y="418540"/>
                  </a:moveTo>
                  <a:lnTo>
                    <a:pt x="596556" y="422842"/>
                  </a:lnTo>
                </a:path>
                <a:path extrusionOk="0" h="663575" w="620395">
                  <a:moveTo>
                    <a:pt x="597816" y="424501"/>
                  </a:moveTo>
                  <a:lnTo>
                    <a:pt x="601164" y="428803"/>
                  </a:lnTo>
                </a:path>
                <a:path extrusionOk="0" h="663575" w="620395">
                  <a:moveTo>
                    <a:pt x="602424" y="430467"/>
                  </a:moveTo>
                  <a:lnTo>
                    <a:pt x="605736" y="434769"/>
                  </a:lnTo>
                </a:path>
                <a:path extrusionOk="0" h="663575" w="620395">
                  <a:moveTo>
                    <a:pt x="607032" y="436428"/>
                  </a:moveTo>
                  <a:lnTo>
                    <a:pt x="610092" y="440374"/>
                  </a:lnTo>
                </a:path>
                <a:path extrusionOk="0" h="663575" w="620395">
                  <a:moveTo>
                    <a:pt x="610092" y="440374"/>
                  </a:moveTo>
                  <a:lnTo>
                    <a:pt x="610236" y="440799"/>
                  </a:lnTo>
                </a:path>
                <a:path extrusionOk="0" h="663575" w="620395">
                  <a:moveTo>
                    <a:pt x="610884" y="442786"/>
                  </a:moveTo>
                  <a:lnTo>
                    <a:pt x="612648" y="447927"/>
                  </a:lnTo>
                </a:path>
                <a:path extrusionOk="0" h="663575" w="620395">
                  <a:moveTo>
                    <a:pt x="613332" y="449914"/>
                  </a:moveTo>
                  <a:lnTo>
                    <a:pt x="615096" y="455058"/>
                  </a:lnTo>
                </a:path>
                <a:path extrusionOk="0" h="663575" w="620395">
                  <a:moveTo>
                    <a:pt x="615744" y="457042"/>
                  </a:moveTo>
                  <a:lnTo>
                    <a:pt x="617508" y="462186"/>
                  </a:lnTo>
                </a:path>
                <a:path extrusionOk="0" h="663575" w="620395">
                  <a:moveTo>
                    <a:pt x="618192" y="464173"/>
                  </a:moveTo>
                  <a:lnTo>
                    <a:pt x="619956" y="469314"/>
                  </a:lnTo>
                </a:path>
                <a:path extrusionOk="0" h="663575" w="620395">
                  <a:moveTo>
                    <a:pt x="620136" y="471384"/>
                  </a:moveTo>
                  <a:lnTo>
                    <a:pt x="620136" y="476817"/>
                  </a:lnTo>
                </a:path>
                <a:path extrusionOk="0" h="663575" w="620395">
                  <a:moveTo>
                    <a:pt x="620136" y="478915"/>
                  </a:moveTo>
                  <a:lnTo>
                    <a:pt x="620136" y="484348"/>
                  </a:lnTo>
                </a:path>
                <a:path extrusionOk="0" h="663575" w="620395">
                  <a:moveTo>
                    <a:pt x="620136" y="486447"/>
                  </a:moveTo>
                  <a:lnTo>
                    <a:pt x="620136" y="491883"/>
                  </a:lnTo>
                </a:path>
                <a:path extrusionOk="0" h="663575" w="620395">
                  <a:moveTo>
                    <a:pt x="620136" y="493978"/>
                  </a:moveTo>
                  <a:lnTo>
                    <a:pt x="620136" y="499414"/>
                  </a:lnTo>
                </a:path>
                <a:path extrusionOk="0" h="663575" w="620395">
                  <a:moveTo>
                    <a:pt x="619956" y="501480"/>
                  </a:moveTo>
                  <a:lnTo>
                    <a:pt x="618192" y="506625"/>
                  </a:lnTo>
                </a:path>
                <a:path extrusionOk="0" h="663575" w="620395">
                  <a:moveTo>
                    <a:pt x="617508" y="508612"/>
                  </a:moveTo>
                  <a:lnTo>
                    <a:pt x="615744" y="513753"/>
                  </a:lnTo>
                </a:path>
                <a:path extrusionOk="0" h="663575" w="620395">
                  <a:moveTo>
                    <a:pt x="615096" y="515740"/>
                  </a:moveTo>
                  <a:lnTo>
                    <a:pt x="613332" y="520881"/>
                  </a:lnTo>
                </a:path>
                <a:path extrusionOk="0" h="663575" w="620395">
                  <a:moveTo>
                    <a:pt x="612648" y="522868"/>
                  </a:moveTo>
                  <a:lnTo>
                    <a:pt x="610884" y="528012"/>
                  </a:lnTo>
                </a:path>
                <a:path extrusionOk="0" h="663575" w="620395">
                  <a:moveTo>
                    <a:pt x="610236" y="529996"/>
                  </a:moveTo>
                  <a:lnTo>
                    <a:pt x="610092" y="530421"/>
                  </a:lnTo>
                </a:path>
                <a:path extrusionOk="0" h="663575" w="620395">
                  <a:moveTo>
                    <a:pt x="610092" y="530421"/>
                  </a:moveTo>
                  <a:lnTo>
                    <a:pt x="607032" y="534370"/>
                  </a:lnTo>
                </a:path>
                <a:path extrusionOk="0" h="663575" w="620395">
                  <a:moveTo>
                    <a:pt x="605736" y="536030"/>
                  </a:moveTo>
                  <a:lnTo>
                    <a:pt x="602424" y="540332"/>
                  </a:lnTo>
                </a:path>
                <a:path extrusionOk="0" h="663575" w="620395">
                  <a:moveTo>
                    <a:pt x="601164" y="541991"/>
                  </a:moveTo>
                  <a:lnTo>
                    <a:pt x="597816" y="546293"/>
                  </a:lnTo>
                </a:path>
                <a:path extrusionOk="0" h="663575" w="620395">
                  <a:moveTo>
                    <a:pt x="596556" y="547956"/>
                  </a:moveTo>
                  <a:lnTo>
                    <a:pt x="593244" y="552258"/>
                  </a:lnTo>
                </a:path>
                <a:path extrusionOk="0" h="663575" w="620395">
                  <a:moveTo>
                    <a:pt x="591948" y="553918"/>
                  </a:moveTo>
                  <a:lnTo>
                    <a:pt x="591048" y="555063"/>
                  </a:lnTo>
                </a:path>
                <a:path extrusionOk="0" h="663575" w="620395">
                  <a:moveTo>
                    <a:pt x="591048" y="555063"/>
                  </a:moveTo>
                  <a:lnTo>
                    <a:pt x="587736" y="557266"/>
                  </a:lnTo>
                </a:path>
                <a:path extrusionOk="0" h="663575" w="620395">
                  <a:moveTo>
                    <a:pt x="585972" y="558422"/>
                  </a:moveTo>
                  <a:lnTo>
                    <a:pt x="581472" y="561424"/>
                  </a:lnTo>
                </a:path>
                <a:path extrusionOk="0" h="663575" w="620395">
                  <a:moveTo>
                    <a:pt x="579708" y="562583"/>
                  </a:moveTo>
                  <a:lnTo>
                    <a:pt x="575172" y="565582"/>
                  </a:lnTo>
                </a:path>
                <a:path extrusionOk="0" h="663575" w="620395">
                  <a:moveTo>
                    <a:pt x="573444" y="566741"/>
                  </a:moveTo>
                  <a:lnTo>
                    <a:pt x="568908" y="569740"/>
                  </a:lnTo>
                </a:path>
                <a:path extrusionOk="0" h="663575" w="620395">
                  <a:moveTo>
                    <a:pt x="567144" y="570899"/>
                  </a:moveTo>
                  <a:lnTo>
                    <a:pt x="565092" y="572249"/>
                  </a:lnTo>
                </a:path>
                <a:path extrusionOk="0" h="663575" w="620395">
                  <a:moveTo>
                    <a:pt x="565092" y="572249"/>
                  </a:moveTo>
                  <a:lnTo>
                    <a:pt x="562212" y="573005"/>
                  </a:lnTo>
                </a:path>
                <a:path extrusionOk="0" h="663575" w="620395">
                  <a:moveTo>
                    <a:pt x="560196" y="573538"/>
                  </a:moveTo>
                  <a:lnTo>
                    <a:pt x="554940" y="574917"/>
                  </a:lnTo>
                </a:path>
                <a:path extrusionOk="0" h="663575" w="620395">
                  <a:moveTo>
                    <a:pt x="552888" y="575450"/>
                  </a:moveTo>
                  <a:lnTo>
                    <a:pt x="547632" y="576825"/>
                  </a:lnTo>
                </a:path>
                <a:path extrusionOk="0" h="663575" w="620395">
                  <a:moveTo>
                    <a:pt x="545616" y="577358"/>
                  </a:moveTo>
                  <a:lnTo>
                    <a:pt x="540360" y="578736"/>
                  </a:lnTo>
                </a:path>
                <a:path extrusionOk="0" h="663575" w="620395">
                  <a:moveTo>
                    <a:pt x="538344" y="579266"/>
                  </a:moveTo>
                  <a:lnTo>
                    <a:pt x="534996" y="580140"/>
                  </a:lnTo>
                </a:path>
                <a:path extrusionOk="0" h="663575" w="620395">
                  <a:moveTo>
                    <a:pt x="534996" y="580140"/>
                  </a:moveTo>
                  <a:lnTo>
                    <a:pt x="532692" y="577923"/>
                  </a:lnTo>
                </a:path>
                <a:path extrusionOk="0" h="663575" w="620395">
                  <a:moveTo>
                    <a:pt x="532692" y="577923"/>
                  </a:moveTo>
                  <a:lnTo>
                    <a:pt x="532692" y="581739"/>
                  </a:lnTo>
                </a:path>
                <a:path extrusionOk="0" h="663575" w="620395">
                  <a:moveTo>
                    <a:pt x="532692" y="583838"/>
                  </a:moveTo>
                  <a:lnTo>
                    <a:pt x="532692" y="589270"/>
                  </a:lnTo>
                </a:path>
                <a:path extrusionOk="0" h="663575" w="620395">
                  <a:moveTo>
                    <a:pt x="532692" y="591369"/>
                  </a:moveTo>
                  <a:lnTo>
                    <a:pt x="532692" y="596801"/>
                  </a:lnTo>
                </a:path>
                <a:path extrusionOk="0" h="663575" w="620395">
                  <a:moveTo>
                    <a:pt x="532692" y="598900"/>
                  </a:moveTo>
                  <a:lnTo>
                    <a:pt x="532692" y="604332"/>
                  </a:lnTo>
                </a:path>
                <a:path extrusionOk="0" h="663575" w="620395">
                  <a:moveTo>
                    <a:pt x="532692" y="606431"/>
                  </a:moveTo>
                  <a:lnTo>
                    <a:pt x="532692" y="611867"/>
                  </a:lnTo>
                </a:path>
                <a:path extrusionOk="0" h="663575" w="620395">
                  <a:moveTo>
                    <a:pt x="532692" y="613962"/>
                  </a:moveTo>
                  <a:lnTo>
                    <a:pt x="532692" y="619398"/>
                  </a:lnTo>
                </a:path>
                <a:path extrusionOk="0" h="663575" w="620395">
                  <a:moveTo>
                    <a:pt x="532692" y="621497"/>
                  </a:moveTo>
                  <a:lnTo>
                    <a:pt x="532692" y="626930"/>
                  </a:lnTo>
                </a:path>
                <a:path extrusionOk="0" h="663575" w="620395">
                  <a:moveTo>
                    <a:pt x="532692" y="629028"/>
                  </a:moveTo>
                  <a:lnTo>
                    <a:pt x="532692" y="634461"/>
                  </a:lnTo>
                </a:path>
                <a:path extrusionOk="0" h="663575" w="620395">
                  <a:moveTo>
                    <a:pt x="532692" y="636560"/>
                  </a:moveTo>
                  <a:lnTo>
                    <a:pt x="532692" y="641992"/>
                  </a:lnTo>
                </a:path>
                <a:path extrusionOk="0" h="663575" w="620395">
                  <a:moveTo>
                    <a:pt x="532692" y="644091"/>
                  </a:moveTo>
                  <a:lnTo>
                    <a:pt x="532692" y="649527"/>
                  </a:lnTo>
                </a:path>
                <a:path extrusionOk="0" h="663575" w="620395">
                  <a:moveTo>
                    <a:pt x="532692" y="651622"/>
                  </a:moveTo>
                  <a:lnTo>
                    <a:pt x="532692" y="657058"/>
                  </a:lnTo>
                </a:path>
                <a:path extrusionOk="0" h="663575" w="620395">
                  <a:moveTo>
                    <a:pt x="532692" y="659157"/>
                  </a:moveTo>
                  <a:lnTo>
                    <a:pt x="532692" y="662969"/>
                  </a:lnTo>
                </a:path>
              </a:pathLst>
            </a:custGeom>
            <a:noFill/>
            <a:ln cap="flat" cmpd="sng" w="9525">
              <a:solidFill>
                <a:srgbClr val="CCCCC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22" name="Google Shape;922;p31"/>
            <p:cNvSpPr/>
            <p:nvPr/>
          </p:nvSpPr>
          <p:spPr>
            <a:xfrm>
              <a:off x="8314105" y="2628702"/>
              <a:ext cx="500380" cy="199390"/>
            </a:xfrm>
            <a:custGeom>
              <a:rect b="b" l="l" r="r" t="t"/>
              <a:pathLst>
                <a:path extrusionOk="0" h="199389" w="500379">
                  <a:moveTo>
                    <a:pt x="0" y="199141"/>
                  </a:moveTo>
                  <a:lnTo>
                    <a:pt x="499788" y="199141"/>
                  </a:lnTo>
                </a:path>
                <a:path extrusionOk="0" h="199389" w="500379">
                  <a:moveTo>
                    <a:pt x="0" y="0"/>
                  </a:moveTo>
                  <a:lnTo>
                    <a:pt x="0" y="199141"/>
                  </a:lnTo>
                </a:path>
              </a:pathLst>
            </a:custGeom>
            <a:noFill/>
            <a:ln cap="flat" cmpd="sng" w="9525">
              <a:solidFill>
                <a:srgbClr val="CCCCCC"/>
              </a:solidFill>
              <a:prstDash val="dash"/>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23" name="Google Shape;923;p31"/>
            <p:cNvSpPr/>
            <p:nvPr/>
          </p:nvSpPr>
          <p:spPr>
            <a:xfrm>
              <a:off x="8245993" y="2628702"/>
              <a:ext cx="68580" cy="0"/>
            </a:xfrm>
            <a:custGeom>
              <a:rect b="b" l="l" r="r" t="t"/>
              <a:pathLst>
                <a:path extrusionOk="0" h="120000" w="68579">
                  <a:moveTo>
                    <a:pt x="68112" y="0"/>
                  </a:moveTo>
                  <a:lnTo>
                    <a:pt x="65232" y="0"/>
                  </a:lnTo>
                </a:path>
                <a:path extrusionOk="0" h="120000" w="68579">
                  <a:moveTo>
                    <a:pt x="63144" y="0"/>
                  </a:moveTo>
                  <a:lnTo>
                    <a:pt x="57708" y="0"/>
                  </a:lnTo>
                </a:path>
                <a:path extrusionOk="0" h="120000" w="68579">
                  <a:moveTo>
                    <a:pt x="55584" y="0"/>
                  </a:moveTo>
                  <a:lnTo>
                    <a:pt x="50184" y="0"/>
                  </a:lnTo>
                </a:path>
                <a:path extrusionOk="0" h="120000" w="68579">
                  <a:moveTo>
                    <a:pt x="48060" y="0"/>
                  </a:moveTo>
                  <a:lnTo>
                    <a:pt x="42624" y="0"/>
                  </a:lnTo>
                </a:path>
                <a:path extrusionOk="0" h="120000" w="68579">
                  <a:moveTo>
                    <a:pt x="40536" y="0"/>
                  </a:moveTo>
                  <a:lnTo>
                    <a:pt x="35100" y="0"/>
                  </a:lnTo>
                </a:path>
                <a:path extrusionOk="0" h="120000" w="68579">
                  <a:moveTo>
                    <a:pt x="33012" y="0"/>
                  </a:moveTo>
                  <a:lnTo>
                    <a:pt x="27576" y="0"/>
                  </a:lnTo>
                </a:path>
                <a:path extrusionOk="0" h="120000" w="68579">
                  <a:moveTo>
                    <a:pt x="25488" y="0"/>
                  </a:moveTo>
                  <a:lnTo>
                    <a:pt x="20052" y="0"/>
                  </a:lnTo>
                </a:path>
                <a:path extrusionOk="0" h="120000" w="68579">
                  <a:moveTo>
                    <a:pt x="17928" y="0"/>
                  </a:moveTo>
                  <a:lnTo>
                    <a:pt x="12492" y="0"/>
                  </a:lnTo>
                </a:path>
                <a:path extrusionOk="0" h="120000" w="68579">
                  <a:moveTo>
                    <a:pt x="10404" y="0"/>
                  </a:moveTo>
                  <a:lnTo>
                    <a:pt x="4968" y="0"/>
                  </a:lnTo>
                </a:path>
                <a:path extrusionOk="0" h="120000" w="68579">
                  <a:moveTo>
                    <a:pt x="2880" y="0"/>
                  </a:moveTo>
                  <a:lnTo>
                    <a:pt x="0" y="0"/>
                  </a:lnTo>
                </a:path>
              </a:pathLst>
            </a:custGeom>
            <a:noFill/>
            <a:ln cap="flat" cmpd="sng" w="9525">
              <a:solidFill>
                <a:srgbClr val="CCCCC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24" name="Google Shape;924;p31"/>
            <p:cNvSpPr/>
            <p:nvPr/>
          </p:nvSpPr>
          <p:spPr>
            <a:xfrm>
              <a:off x="8245993" y="2335640"/>
              <a:ext cx="0" cy="293370"/>
            </a:xfrm>
            <a:custGeom>
              <a:rect b="b" l="l" r="r" t="t"/>
              <a:pathLst>
                <a:path extrusionOk="0" h="293369" w="120000">
                  <a:moveTo>
                    <a:pt x="0" y="0"/>
                  </a:moveTo>
                  <a:lnTo>
                    <a:pt x="0" y="293062"/>
                  </a:lnTo>
                </a:path>
              </a:pathLst>
            </a:custGeom>
            <a:noFill/>
            <a:ln cap="flat" cmpd="sng" w="9525">
              <a:solidFill>
                <a:srgbClr val="CCCCCC"/>
              </a:solidFill>
              <a:prstDash val="dash"/>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25" name="Google Shape;925;p31"/>
            <p:cNvSpPr/>
            <p:nvPr/>
          </p:nvSpPr>
          <p:spPr>
            <a:xfrm>
              <a:off x="8245993" y="2335640"/>
              <a:ext cx="646430" cy="400685"/>
            </a:xfrm>
            <a:custGeom>
              <a:rect b="b" l="l" r="r" t="t"/>
              <a:pathLst>
                <a:path extrusionOk="0" h="400685" w="646429">
                  <a:moveTo>
                    <a:pt x="0" y="0"/>
                  </a:moveTo>
                  <a:lnTo>
                    <a:pt x="4896" y="0"/>
                  </a:lnTo>
                </a:path>
                <a:path extrusionOk="0" h="400685" w="646429">
                  <a:moveTo>
                    <a:pt x="7020" y="0"/>
                  </a:moveTo>
                  <a:lnTo>
                    <a:pt x="12456" y="0"/>
                  </a:lnTo>
                </a:path>
                <a:path extrusionOk="0" h="400685" w="646429">
                  <a:moveTo>
                    <a:pt x="14544" y="0"/>
                  </a:moveTo>
                  <a:lnTo>
                    <a:pt x="19980" y="0"/>
                  </a:lnTo>
                </a:path>
                <a:path extrusionOk="0" h="400685" w="646429">
                  <a:moveTo>
                    <a:pt x="22068" y="0"/>
                  </a:moveTo>
                  <a:lnTo>
                    <a:pt x="27504" y="0"/>
                  </a:lnTo>
                </a:path>
                <a:path extrusionOk="0" h="400685" w="646429">
                  <a:moveTo>
                    <a:pt x="29592" y="0"/>
                  </a:moveTo>
                  <a:lnTo>
                    <a:pt x="35028" y="0"/>
                  </a:lnTo>
                </a:path>
                <a:path extrusionOk="0" h="400685" w="646429">
                  <a:moveTo>
                    <a:pt x="37152" y="0"/>
                  </a:moveTo>
                  <a:lnTo>
                    <a:pt x="42588" y="0"/>
                  </a:lnTo>
                </a:path>
                <a:path extrusionOk="0" h="400685" w="646429">
                  <a:moveTo>
                    <a:pt x="44676" y="0"/>
                  </a:moveTo>
                  <a:lnTo>
                    <a:pt x="50112" y="0"/>
                  </a:lnTo>
                </a:path>
                <a:path extrusionOk="0" h="400685" w="646429">
                  <a:moveTo>
                    <a:pt x="52200" y="0"/>
                  </a:moveTo>
                  <a:lnTo>
                    <a:pt x="57636" y="0"/>
                  </a:lnTo>
                </a:path>
                <a:path extrusionOk="0" h="400685" w="646429">
                  <a:moveTo>
                    <a:pt x="59724" y="0"/>
                  </a:moveTo>
                  <a:lnTo>
                    <a:pt x="65160" y="0"/>
                  </a:lnTo>
                </a:path>
                <a:path extrusionOk="0" h="400685" w="646429">
                  <a:moveTo>
                    <a:pt x="67248" y="0"/>
                  </a:moveTo>
                  <a:lnTo>
                    <a:pt x="72684" y="0"/>
                  </a:lnTo>
                </a:path>
                <a:path extrusionOk="0" h="400685" w="646429">
                  <a:moveTo>
                    <a:pt x="74808" y="0"/>
                  </a:moveTo>
                  <a:lnTo>
                    <a:pt x="79704" y="0"/>
                  </a:lnTo>
                </a:path>
                <a:path extrusionOk="0" h="400685" w="646429">
                  <a:moveTo>
                    <a:pt x="619524" y="377410"/>
                  </a:moveTo>
                  <a:lnTo>
                    <a:pt x="621720" y="374609"/>
                  </a:lnTo>
                </a:path>
                <a:path extrusionOk="0" h="400685" w="646429">
                  <a:moveTo>
                    <a:pt x="622980" y="372949"/>
                  </a:moveTo>
                  <a:lnTo>
                    <a:pt x="626328" y="368651"/>
                  </a:lnTo>
                </a:path>
                <a:path extrusionOk="0" h="400685" w="646429">
                  <a:moveTo>
                    <a:pt x="627588" y="366991"/>
                  </a:moveTo>
                  <a:lnTo>
                    <a:pt x="630936" y="362696"/>
                  </a:lnTo>
                </a:path>
                <a:path extrusionOk="0" h="400685" w="646429">
                  <a:moveTo>
                    <a:pt x="632196" y="361037"/>
                  </a:moveTo>
                  <a:lnTo>
                    <a:pt x="635544" y="356738"/>
                  </a:lnTo>
                </a:path>
                <a:path extrusionOk="0" h="400685" w="646429">
                  <a:moveTo>
                    <a:pt x="636804" y="355075"/>
                  </a:moveTo>
                  <a:lnTo>
                    <a:pt x="638568" y="349931"/>
                  </a:lnTo>
                </a:path>
                <a:path extrusionOk="0" h="400685" w="646429">
                  <a:moveTo>
                    <a:pt x="639252" y="347944"/>
                  </a:moveTo>
                  <a:lnTo>
                    <a:pt x="640980" y="342796"/>
                  </a:lnTo>
                </a:path>
                <a:path extrusionOk="0" h="400685" w="646429">
                  <a:moveTo>
                    <a:pt x="641664" y="340808"/>
                  </a:moveTo>
                  <a:lnTo>
                    <a:pt x="643392" y="335664"/>
                  </a:lnTo>
                </a:path>
                <a:path extrusionOk="0" h="400685" w="646429">
                  <a:moveTo>
                    <a:pt x="644076" y="333677"/>
                  </a:moveTo>
                  <a:lnTo>
                    <a:pt x="645840" y="328532"/>
                  </a:lnTo>
                </a:path>
                <a:path extrusionOk="0" h="400685" w="646429">
                  <a:moveTo>
                    <a:pt x="645876" y="326441"/>
                  </a:moveTo>
                  <a:lnTo>
                    <a:pt x="645840" y="321008"/>
                  </a:lnTo>
                </a:path>
                <a:path extrusionOk="0" h="400685" w="646429">
                  <a:moveTo>
                    <a:pt x="645840" y="318910"/>
                  </a:moveTo>
                  <a:lnTo>
                    <a:pt x="645804" y="313477"/>
                  </a:lnTo>
                </a:path>
                <a:path extrusionOk="0" h="400685" w="646429">
                  <a:moveTo>
                    <a:pt x="645804" y="311378"/>
                  </a:moveTo>
                  <a:lnTo>
                    <a:pt x="645768" y="305946"/>
                  </a:lnTo>
                </a:path>
                <a:path extrusionOk="0" h="400685" w="646429">
                  <a:moveTo>
                    <a:pt x="645768" y="303847"/>
                  </a:moveTo>
                  <a:lnTo>
                    <a:pt x="645768" y="300172"/>
                  </a:lnTo>
                </a:path>
                <a:path extrusionOk="0" h="400685" w="646429">
                  <a:moveTo>
                    <a:pt x="645768" y="300172"/>
                  </a:moveTo>
                  <a:lnTo>
                    <a:pt x="645192" y="298512"/>
                  </a:lnTo>
                </a:path>
                <a:path extrusionOk="0" h="400685" w="646429">
                  <a:moveTo>
                    <a:pt x="644472" y="296532"/>
                  </a:moveTo>
                  <a:lnTo>
                    <a:pt x="642708" y="291398"/>
                  </a:lnTo>
                </a:path>
                <a:path extrusionOk="0" h="400685" w="646429">
                  <a:moveTo>
                    <a:pt x="641988" y="289418"/>
                  </a:moveTo>
                  <a:lnTo>
                    <a:pt x="640224" y="284288"/>
                  </a:lnTo>
                </a:path>
                <a:path extrusionOk="0" h="400685" w="646429">
                  <a:moveTo>
                    <a:pt x="639540" y="282308"/>
                  </a:moveTo>
                  <a:lnTo>
                    <a:pt x="637740" y="277175"/>
                  </a:lnTo>
                </a:path>
                <a:path extrusionOk="0" h="400685" w="646429">
                  <a:moveTo>
                    <a:pt x="637056" y="275195"/>
                  </a:moveTo>
                  <a:lnTo>
                    <a:pt x="636480" y="273535"/>
                  </a:lnTo>
                </a:path>
                <a:path extrusionOk="0" h="400685" w="646429">
                  <a:moveTo>
                    <a:pt x="636480" y="273535"/>
                  </a:moveTo>
                  <a:lnTo>
                    <a:pt x="634176" y="270648"/>
                  </a:lnTo>
                </a:path>
                <a:path extrusionOk="0" h="400685" w="646429">
                  <a:moveTo>
                    <a:pt x="632880" y="268999"/>
                  </a:moveTo>
                  <a:lnTo>
                    <a:pt x="629532" y="264730"/>
                  </a:lnTo>
                </a:path>
                <a:path extrusionOk="0" h="400685" w="646429">
                  <a:moveTo>
                    <a:pt x="628236" y="263081"/>
                  </a:moveTo>
                  <a:lnTo>
                    <a:pt x="624888" y="258811"/>
                  </a:lnTo>
                </a:path>
                <a:path extrusionOk="0" h="400685" w="646429">
                  <a:moveTo>
                    <a:pt x="623556" y="257162"/>
                  </a:moveTo>
                  <a:lnTo>
                    <a:pt x="620208" y="252896"/>
                  </a:lnTo>
                </a:path>
                <a:path extrusionOk="0" h="400685" w="646429">
                  <a:moveTo>
                    <a:pt x="618876" y="251283"/>
                  </a:moveTo>
                  <a:lnTo>
                    <a:pt x="614304" y="248342"/>
                  </a:lnTo>
                </a:path>
                <a:path extrusionOk="0" h="400685" w="646429">
                  <a:moveTo>
                    <a:pt x="612540" y="247205"/>
                  </a:moveTo>
                  <a:lnTo>
                    <a:pt x="607968" y="244263"/>
                  </a:lnTo>
                </a:path>
                <a:path extrusionOk="0" h="400685" w="646429">
                  <a:moveTo>
                    <a:pt x="606204" y="243126"/>
                  </a:moveTo>
                  <a:lnTo>
                    <a:pt x="601632" y="240181"/>
                  </a:lnTo>
                </a:path>
                <a:path extrusionOk="0" h="400685" w="646429">
                  <a:moveTo>
                    <a:pt x="599868" y="239047"/>
                  </a:moveTo>
                  <a:lnTo>
                    <a:pt x="595332" y="236102"/>
                  </a:lnTo>
                </a:path>
                <a:path extrusionOk="0" h="400685" w="646429">
                  <a:moveTo>
                    <a:pt x="593280" y="235595"/>
                  </a:moveTo>
                  <a:lnTo>
                    <a:pt x="587988" y="234299"/>
                  </a:lnTo>
                </a:path>
                <a:path extrusionOk="0" h="400685" w="646429">
                  <a:moveTo>
                    <a:pt x="585972" y="233798"/>
                  </a:moveTo>
                  <a:lnTo>
                    <a:pt x="580680" y="232502"/>
                  </a:lnTo>
                </a:path>
                <a:path extrusionOk="0" h="400685" w="646429">
                  <a:moveTo>
                    <a:pt x="578664" y="231998"/>
                  </a:moveTo>
                  <a:lnTo>
                    <a:pt x="573372" y="230702"/>
                  </a:lnTo>
                </a:path>
                <a:path extrusionOk="0" h="400685" w="646429">
                  <a:moveTo>
                    <a:pt x="571320" y="230202"/>
                  </a:moveTo>
                  <a:lnTo>
                    <a:pt x="567900" y="229356"/>
                  </a:lnTo>
                </a:path>
                <a:path extrusionOk="0" h="400685" w="646429">
                  <a:moveTo>
                    <a:pt x="567900" y="229356"/>
                  </a:moveTo>
                  <a:lnTo>
                    <a:pt x="567900" y="229431"/>
                  </a:lnTo>
                </a:path>
                <a:path extrusionOk="0" h="400685" w="646429">
                  <a:moveTo>
                    <a:pt x="567900" y="229431"/>
                  </a:moveTo>
                  <a:lnTo>
                    <a:pt x="570888" y="230191"/>
                  </a:lnTo>
                </a:path>
                <a:path extrusionOk="0" h="400685" w="646429">
                  <a:moveTo>
                    <a:pt x="572904" y="230709"/>
                  </a:moveTo>
                  <a:lnTo>
                    <a:pt x="578196" y="232052"/>
                  </a:lnTo>
                </a:path>
                <a:path extrusionOk="0" h="400685" w="646429">
                  <a:moveTo>
                    <a:pt x="580212" y="232571"/>
                  </a:moveTo>
                  <a:lnTo>
                    <a:pt x="585468" y="233913"/>
                  </a:lnTo>
                </a:path>
                <a:path extrusionOk="0" h="400685" w="646429">
                  <a:moveTo>
                    <a:pt x="587520" y="234432"/>
                  </a:moveTo>
                  <a:lnTo>
                    <a:pt x="592776" y="235775"/>
                  </a:lnTo>
                </a:path>
                <a:path extrusionOk="0" h="400685" w="646429">
                  <a:moveTo>
                    <a:pt x="594828" y="236289"/>
                  </a:moveTo>
                  <a:lnTo>
                    <a:pt x="595116" y="236365"/>
                  </a:lnTo>
                </a:path>
                <a:path extrusionOk="0" h="400685" w="646429">
                  <a:moveTo>
                    <a:pt x="595116" y="236365"/>
                  </a:moveTo>
                  <a:lnTo>
                    <a:pt x="599400" y="239169"/>
                  </a:lnTo>
                </a:path>
                <a:path extrusionOk="0" h="400685" w="646429">
                  <a:moveTo>
                    <a:pt x="601164" y="240314"/>
                  </a:moveTo>
                  <a:lnTo>
                    <a:pt x="605700" y="243284"/>
                  </a:lnTo>
                </a:path>
                <a:path extrusionOk="0" h="400685" w="646429">
                  <a:moveTo>
                    <a:pt x="607464" y="244429"/>
                  </a:moveTo>
                  <a:lnTo>
                    <a:pt x="612036" y="247399"/>
                  </a:lnTo>
                </a:path>
                <a:path extrusionOk="0" h="400685" w="646429">
                  <a:moveTo>
                    <a:pt x="613764" y="248547"/>
                  </a:moveTo>
                  <a:lnTo>
                    <a:pt x="618336" y="251514"/>
                  </a:lnTo>
                </a:path>
                <a:path extrusionOk="0" h="400685" w="646429">
                  <a:moveTo>
                    <a:pt x="619704" y="253080"/>
                  </a:moveTo>
                  <a:lnTo>
                    <a:pt x="623052" y="257360"/>
                  </a:lnTo>
                </a:path>
                <a:path extrusionOk="0" h="400685" w="646429">
                  <a:moveTo>
                    <a:pt x="624348" y="259013"/>
                  </a:moveTo>
                  <a:lnTo>
                    <a:pt x="627696" y="263290"/>
                  </a:lnTo>
                </a:path>
                <a:path extrusionOk="0" h="400685" w="646429">
                  <a:moveTo>
                    <a:pt x="628992" y="264942"/>
                  </a:moveTo>
                  <a:lnTo>
                    <a:pt x="632340" y="269219"/>
                  </a:lnTo>
                </a:path>
                <a:path extrusionOk="0" h="400685" w="646429">
                  <a:moveTo>
                    <a:pt x="633636" y="270871"/>
                  </a:moveTo>
                  <a:lnTo>
                    <a:pt x="635940" y="273820"/>
                  </a:lnTo>
                </a:path>
                <a:path extrusionOk="0" h="400685" w="646429">
                  <a:moveTo>
                    <a:pt x="635940" y="273820"/>
                  </a:moveTo>
                  <a:lnTo>
                    <a:pt x="636480" y="275414"/>
                  </a:lnTo>
                </a:path>
                <a:path extrusionOk="0" h="400685" w="646429">
                  <a:moveTo>
                    <a:pt x="637200" y="277398"/>
                  </a:moveTo>
                  <a:lnTo>
                    <a:pt x="638964" y="282528"/>
                  </a:lnTo>
                </a:path>
                <a:path extrusionOk="0" h="400685" w="646429">
                  <a:moveTo>
                    <a:pt x="639648" y="284508"/>
                  </a:moveTo>
                  <a:lnTo>
                    <a:pt x="641448" y="289638"/>
                  </a:lnTo>
                </a:path>
                <a:path extrusionOk="0" h="400685" w="646429">
                  <a:moveTo>
                    <a:pt x="642132" y="291622"/>
                  </a:moveTo>
                  <a:lnTo>
                    <a:pt x="643932" y="296752"/>
                  </a:lnTo>
                </a:path>
                <a:path extrusionOk="0" h="400685" w="646429">
                  <a:moveTo>
                    <a:pt x="644616" y="298732"/>
                  </a:moveTo>
                  <a:lnTo>
                    <a:pt x="645192" y="300330"/>
                  </a:lnTo>
                </a:path>
                <a:path extrusionOk="0" h="400685" w="646429">
                  <a:moveTo>
                    <a:pt x="645192" y="300330"/>
                  </a:moveTo>
                  <a:lnTo>
                    <a:pt x="645228" y="304070"/>
                  </a:lnTo>
                </a:path>
                <a:path extrusionOk="0" h="400685" w="646429">
                  <a:moveTo>
                    <a:pt x="645228" y="306169"/>
                  </a:moveTo>
                  <a:lnTo>
                    <a:pt x="645264" y="311602"/>
                  </a:lnTo>
                </a:path>
                <a:path extrusionOk="0" h="400685" w="646429">
                  <a:moveTo>
                    <a:pt x="645300" y="313700"/>
                  </a:moveTo>
                  <a:lnTo>
                    <a:pt x="645336" y="319133"/>
                  </a:lnTo>
                </a:path>
                <a:path extrusionOk="0" h="400685" w="646429">
                  <a:moveTo>
                    <a:pt x="645336" y="321232"/>
                  </a:moveTo>
                  <a:lnTo>
                    <a:pt x="645372" y="326664"/>
                  </a:lnTo>
                </a:path>
                <a:path extrusionOk="0" h="400685" w="646429">
                  <a:moveTo>
                    <a:pt x="645264" y="328745"/>
                  </a:moveTo>
                  <a:lnTo>
                    <a:pt x="643572" y="333900"/>
                  </a:lnTo>
                </a:path>
                <a:path extrusionOk="0" h="400685" w="646429">
                  <a:moveTo>
                    <a:pt x="642888" y="335891"/>
                  </a:moveTo>
                  <a:lnTo>
                    <a:pt x="641196" y="341046"/>
                  </a:lnTo>
                </a:path>
                <a:path extrusionOk="0" h="400685" w="646429">
                  <a:moveTo>
                    <a:pt x="640512" y="343040"/>
                  </a:moveTo>
                  <a:lnTo>
                    <a:pt x="638820" y="348196"/>
                  </a:lnTo>
                </a:path>
                <a:path extrusionOk="0" h="400685" w="646429">
                  <a:moveTo>
                    <a:pt x="638136" y="350186"/>
                  </a:moveTo>
                  <a:lnTo>
                    <a:pt x="636516" y="355050"/>
                  </a:lnTo>
                </a:path>
                <a:path extrusionOk="0" h="400685" w="646429">
                  <a:moveTo>
                    <a:pt x="636516" y="355050"/>
                  </a:moveTo>
                  <a:lnTo>
                    <a:pt x="636336" y="355295"/>
                  </a:lnTo>
                </a:path>
                <a:path extrusionOk="0" h="400685" w="646429">
                  <a:moveTo>
                    <a:pt x="635076" y="356965"/>
                  </a:moveTo>
                  <a:lnTo>
                    <a:pt x="631800" y="361292"/>
                  </a:lnTo>
                </a:path>
                <a:path extrusionOk="0" h="400685" w="646429">
                  <a:moveTo>
                    <a:pt x="630504" y="362963"/>
                  </a:moveTo>
                  <a:lnTo>
                    <a:pt x="627228" y="367290"/>
                  </a:lnTo>
                </a:path>
                <a:path extrusionOk="0" h="400685" w="646429">
                  <a:moveTo>
                    <a:pt x="625968" y="368960"/>
                  </a:moveTo>
                  <a:lnTo>
                    <a:pt x="622656" y="373288"/>
                  </a:lnTo>
                </a:path>
                <a:path extrusionOk="0" h="400685" w="646429">
                  <a:moveTo>
                    <a:pt x="621396" y="374958"/>
                  </a:moveTo>
                  <a:lnTo>
                    <a:pt x="619524" y="377410"/>
                  </a:lnTo>
                </a:path>
                <a:path extrusionOk="0" h="400685" w="646429">
                  <a:moveTo>
                    <a:pt x="567900" y="399906"/>
                  </a:moveTo>
                  <a:lnTo>
                    <a:pt x="567900" y="400536"/>
                  </a:lnTo>
                </a:path>
                <a:path extrusionOk="0" h="400685" w="646429">
                  <a:moveTo>
                    <a:pt x="567900" y="400536"/>
                  </a:moveTo>
                  <a:lnTo>
                    <a:pt x="569124" y="400216"/>
                  </a:lnTo>
                </a:path>
                <a:path extrusionOk="0" h="400685" w="646429">
                  <a:moveTo>
                    <a:pt x="571176" y="399690"/>
                  </a:moveTo>
                  <a:lnTo>
                    <a:pt x="576432" y="398329"/>
                  </a:lnTo>
                </a:path>
                <a:path extrusionOk="0" h="400685" w="646429">
                  <a:moveTo>
                    <a:pt x="578448" y="397804"/>
                  </a:moveTo>
                  <a:lnTo>
                    <a:pt x="583740" y="396443"/>
                  </a:lnTo>
                </a:path>
                <a:path extrusionOk="0" h="400685" w="646429">
                  <a:moveTo>
                    <a:pt x="585756" y="395917"/>
                  </a:moveTo>
                  <a:lnTo>
                    <a:pt x="591012" y="394557"/>
                  </a:lnTo>
                </a:path>
                <a:path extrusionOk="0" h="400685" w="646429">
                  <a:moveTo>
                    <a:pt x="593064" y="394031"/>
                  </a:moveTo>
                  <a:lnTo>
                    <a:pt x="595692" y="393351"/>
                  </a:lnTo>
                </a:path>
                <a:path extrusionOk="0" h="400685" w="646429">
                  <a:moveTo>
                    <a:pt x="595692" y="393351"/>
                  </a:moveTo>
                  <a:lnTo>
                    <a:pt x="597924" y="391842"/>
                  </a:lnTo>
                </a:path>
                <a:path extrusionOk="0" h="400685" w="646429">
                  <a:moveTo>
                    <a:pt x="599688" y="390676"/>
                  </a:moveTo>
                  <a:lnTo>
                    <a:pt x="604188" y="387655"/>
                  </a:lnTo>
                </a:path>
                <a:path extrusionOk="0" h="400685" w="646429">
                  <a:moveTo>
                    <a:pt x="605952" y="386492"/>
                  </a:moveTo>
                  <a:lnTo>
                    <a:pt x="610452" y="383472"/>
                  </a:lnTo>
                </a:path>
                <a:path extrusionOk="0" h="400685" w="646429">
                  <a:moveTo>
                    <a:pt x="612216" y="382306"/>
                  </a:moveTo>
                  <a:lnTo>
                    <a:pt x="616716" y="379289"/>
                  </a:lnTo>
                </a:path>
                <a:path extrusionOk="0" h="400685" w="646429">
                  <a:moveTo>
                    <a:pt x="618480" y="378122"/>
                  </a:moveTo>
                  <a:lnTo>
                    <a:pt x="619524" y="377410"/>
                  </a:lnTo>
                </a:path>
                <a:path extrusionOk="0" h="400685" w="646429">
                  <a:moveTo>
                    <a:pt x="619524" y="377410"/>
                  </a:moveTo>
                  <a:lnTo>
                    <a:pt x="618588" y="378040"/>
                  </a:lnTo>
                </a:path>
                <a:path extrusionOk="0" h="400685" w="646429">
                  <a:moveTo>
                    <a:pt x="616824" y="379188"/>
                  </a:moveTo>
                  <a:lnTo>
                    <a:pt x="612252" y="382162"/>
                  </a:lnTo>
                </a:path>
                <a:path extrusionOk="0" h="400685" w="646429">
                  <a:moveTo>
                    <a:pt x="610524" y="383306"/>
                  </a:moveTo>
                  <a:lnTo>
                    <a:pt x="605952" y="386280"/>
                  </a:lnTo>
                </a:path>
                <a:path extrusionOk="0" h="400685" w="646429">
                  <a:moveTo>
                    <a:pt x="604188" y="387428"/>
                  </a:moveTo>
                  <a:lnTo>
                    <a:pt x="599652" y="390399"/>
                  </a:lnTo>
                </a:path>
                <a:path extrusionOk="0" h="400685" w="646429">
                  <a:moveTo>
                    <a:pt x="597888" y="391547"/>
                  </a:moveTo>
                  <a:lnTo>
                    <a:pt x="595620" y="393034"/>
                  </a:lnTo>
                </a:path>
                <a:path extrusionOk="0" h="400685" w="646429">
                  <a:moveTo>
                    <a:pt x="595620" y="393034"/>
                  </a:moveTo>
                  <a:lnTo>
                    <a:pt x="592992" y="393685"/>
                  </a:lnTo>
                </a:path>
                <a:path extrusionOk="0" h="400685" w="646429">
                  <a:moveTo>
                    <a:pt x="590940" y="394193"/>
                  </a:moveTo>
                  <a:lnTo>
                    <a:pt x="585684" y="395500"/>
                  </a:lnTo>
                </a:path>
                <a:path extrusionOk="0" h="400685" w="646429">
                  <a:moveTo>
                    <a:pt x="583632" y="396004"/>
                  </a:moveTo>
                  <a:lnTo>
                    <a:pt x="578376" y="397311"/>
                  </a:lnTo>
                </a:path>
                <a:path extrusionOk="0" h="400685" w="646429">
                  <a:moveTo>
                    <a:pt x="576324" y="397818"/>
                  </a:moveTo>
                  <a:lnTo>
                    <a:pt x="571068" y="399125"/>
                  </a:lnTo>
                </a:path>
                <a:path extrusionOk="0" h="400685" w="646429">
                  <a:moveTo>
                    <a:pt x="569016" y="399629"/>
                  </a:moveTo>
                  <a:lnTo>
                    <a:pt x="567900" y="399906"/>
                  </a:lnTo>
                </a:path>
              </a:pathLst>
            </a:custGeom>
            <a:noFill/>
            <a:ln cap="flat" cmpd="sng" w="9525">
              <a:solidFill>
                <a:srgbClr val="CCCCC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26" name="Google Shape;926;p31"/>
            <p:cNvSpPr/>
            <p:nvPr/>
          </p:nvSpPr>
          <p:spPr>
            <a:xfrm>
              <a:off x="8415876" y="2579400"/>
              <a:ext cx="27940" cy="0"/>
            </a:xfrm>
            <a:custGeom>
              <a:rect b="b" l="l" r="r" t="t"/>
              <a:pathLst>
                <a:path extrusionOk="0" h="120000" w="27940">
                  <a:moveTo>
                    <a:pt x="0" y="0"/>
                  </a:moveTo>
                  <a:lnTo>
                    <a:pt x="27444" y="0"/>
                  </a:lnTo>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grpSp>
      <p:sp>
        <p:nvSpPr>
          <p:cNvPr id="927" name="Google Shape;927;p31"/>
          <p:cNvSpPr txBox="1"/>
          <p:nvPr/>
        </p:nvSpPr>
        <p:spPr>
          <a:xfrm>
            <a:off x="8844583" y="2321328"/>
            <a:ext cx="96738" cy="27017"/>
          </a:xfrm>
          <a:prstGeom prst="rect">
            <a:avLst/>
          </a:prstGeom>
          <a:noFill/>
          <a:ln>
            <a:noFill/>
          </a:ln>
        </p:spPr>
        <p:txBody>
          <a:bodyPr anchorCtr="0" anchor="t" bIns="0" lIns="0" spcFirstLastPara="1" rIns="0" wrap="square" tIns="11500">
            <a:spAutoFit/>
          </a:bodyPr>
          <a:lstStyle/>
          <a:p>
            <a:pPr indent="0" lvl="0" marL="0" marR="0" rtl="0" algn="ctr">
              <a:spcBef>
                <a:spcPts val="0"/>
              </a:spcBef>
              <a:spcAft>
                <a:spcPts val="0"/>
              </a:spcAft>
              <a:buNone/>
            </a:pPr>
            <a:r>
              <a:rPr lang="en-US" sz="100">
                <a:solidFill>
                  <a:schemeClr val="dk1"/>
                </a:solidFill>
                <a:latin typeface="Malgun Gothic"/>
                <a:ea typeface="Malgun Gothic"/>
                <a:cs typeface="Malgun Gothic"/>
                <a:sym typeface="Malgun Gothic"/>
              </a:rPr>
              <a:t>638,95 м2</a:t>
            </a:r>
            <a:endParaRPr sz="100">
              <a:solidFill>
                <a:schemeClr val="dk1"/>
              </a:solidFill>
              <a:latin typeface="Malgun Gothic"/>
              <a:ea typeface="Malgun Gothic"/>
              <a:cs typeface="Malgun Gothic"/>
              <a:sym typeface="Malgun Gothic"/>
            </a:endParaRPr>
          </a:p>
        </p:txBody>
      </p:sp>
      <p:grpSp>
        <p:nvGrpSpPr>
          <p:cNvPr id="928" name="Google Shape;928;p31"/>
          <p:cNvGrpSpPr/>
          <p:nvPr/>
        </p:nvGrpSpPr>
        <p:grpSpPr>
          <a:xfrm>
            <a:off x="-13" y="-1"/>
            <a:ext cx="12191999" cy="6858000"/>
            <a:chOff x="211886" y="237489"/>
            <a:chExt cx="10260330" cy="7127240"/>
          </a:xfrm>
        </p:grpSpPr>
        <p:sp>
          <p:nvSpPr>
            <p:cNvPr id="929" name="Google Shape;929;p31"/>
            <p:cNvSpPr/>
            <p:nvPr/>
          </p:nvSpPr>
          <p:spPr>
            <a:xfrm>
              <a:off x="8443321" y="2577241"/>
              <a:ext cx="2540" cy="0"/>
            </a:xfrm>
            <a:custGeom>
              <a:rect b="b" l="l" r="r" t="t"/>
              <a:pathLst>
                <a:path extrusionOk="0" h="120000" w="2540">
                  <a:moveTo>
                    <a:pt x="0" y="0"/>
                  </a:moveTo>
                  <a:lnTo>
                    <a:pt x="2463" y="0"/>
                  </a:lnTo>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30" name="Google Shape;930;p31"/>
            <p:cNvSpPr/>
            <p:nvPr/>
          </p:nvSpPr>
          <p:spPr>
            <a:xfrm>
              <a:off x="211886" y="237489"/>
              <a:ext cx="10260330" cy="7127240"/>
            </a:xfrm>
            <a:custGeom>
              <a:rect b="b" l="l" r="r" t="t"/>
              <a:pathLst>
                <a:path extrusionOk="0" h="7127240" w="10260330">
                  <a:moveTo>
                    <a:pt x="10260012" y="0"/>
                  </a:moveTo>
                  <a:lnTo>
                    <a:pt x="0" y="0"/>
                  </a:lnTo>
                  <a:lnTo>
                    <a:pt x="0" y="35560"/>
                  </a:lnTo>
                  <a:lnTo>
                    <a:pt x="0" y="7091680"/>
                  </a:lnTo>
                  <a:lnTo>
                    <a:pt x="0" y="7127240"/>
                  </a:lnTo>
                  <a:lnTo>
                    <a:pt x="10260012" y="7127240"/>
                  </a:lnTo>
                  <a:lnTo>
                    <a:pt x="10260012" y="7091693"/>
                  </a:lnTo>
                  <a:lnTo>
                    <a:pt x="10260012" y="35687"/>
                  </a:lnTo>
                  <a:lnTo>
                    <a:pt x="10224021" y="35687"/>
                  </a:lnTo>
                  <a:lnTo>
                    <a:pt x="10224021" y="7091680"/>
                  </a:lnTo>
                  <a:lnTo>
                    <a:pt x="36004" y="7091680"/>
                  </a:lnTo>
                  <a:lnTo>
                    <a:pt x="36004" y="35560"/>
                  </a:lnTo>
                  <a:lnTo>
                    <a:pt x="10260012" y="35560"/>
                  </a:lnTo>
                  <a:lnTo>
                    <a:pt x="10260012" y="0"/>
                  </a:lnTo>
                  <a:close/>
                </a:path>
              </a:pathLst>
            </a:custGeom>
            <a:solidFill>
              <a:srgbClr val="7B6444">
                <a:alpha val="7490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31" name="Google Shape;931;p31"/>
            <p:cNvSpPr/>
            <p:nvPr/>
          </p:nvSpPr>
          <p:spPr>
            <a:xfrm>
              <a:off x="7224274" y="4092414"/>
              <a:ext cx="2918460" cy="97155"/>
            </a:xfrm>
            <a:custGeom>
              <a:rect b="b" l="l" r="r" t="t"/>
              <a:pathLst>
                <a:path extrusionOk="0" h="97154" w="2918459">
                  <a:moveTo>
                    <a:pt x="2918308" y="97020"/>
                  </a:moveTo>
                  <a:lnTo>
                    <a:pt x="0" y="97020"/>
                  </a:lnTo>
                  <a:lnTo>
                    <a:pt x="1764" y="0"/>
                  </a:lnTo>
                  <a:lnTo>
                    <a:pt x="2918308" y="0"/>
                  </a:lnTo>
                  <a:lnTo>
                    <a:pt x="2918308" y="97020"/>
                  </a:lnTo>
                  <a:close/>
                </a:path>
              </a:pathLst>
            </a:custGeom>
            <a:solidFill>
              <a:srgbClr val="A146C8">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32" name="Google Shape;932;p31"/>
            <p:cNvSpPr/>
            <p:nvPr/>
          </p:nvSpPr>
          <p:spPr>
            <a:xfrm>
              <a:off x="7222547" y="5158303"/>
              <a:ext cx="2918460" cy="97155"/>
            </a:xfrm>
            <a:custGeom>
              <a:rect b="b" l="l" r="r" t="t"/>
              <a:pathLst>
                <a:path extrusionOk="0" h="97154" w="2918459">
                  <a:moveTo>
                    <a:pt x="2918272" y="97056"/>
                  </a:moveTo>
                  <a:lnTo>
                    <a:pt x="0" y="97056"/>
                  </a:lnTo>
                  <a:lnTo>
                    <a:pt x="1728" y="0"/>
                  </a:lnTo>
                  <a:lnTo>
                    <a:pt x="2918272" y="0"/>
                  </a:lnTo>
                  <a:lnTo>
                    <a:pt x="2918272" y="97056"/>
                  </a:lnTo>
                  <a:close/>
                </a:path>
              </a:pathLst>
            </a:custGeom>
            <a:solidFill>
              <a:srgbClr val="BCA887">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33" name="Google Shape;933;p31"/>
            <p:cNvSpPr/>
            <p:nvPr/>
          </p:nvSpPr>
          <p:spPr>
            <a:xfrm>
              <a:off x="7224274" y="4432398"/>
              <a:ext cx="2918460" cy="97155"/>
            </a:xfrm>
            <a:custGeom>
              <a:rect b="b" l="l" r="r" t="t"/>
              <a:pathLst>
                <a:path extrusionOk="0" h="97154" w="2918459">
                  <a:moveTo>
                    <a:pt x="2918308" y="97020"/>
                  </a:moveTo>
                  <a:lnTo>
                    <a:pt x="0" y="97020"/>
                  </a:lnTo>
                  <a:lnTo>
                    <a:pt x="1764" y="0"/>
                  </a:lnTo>
                  <a:lnTo>
                    <a:pt x="2918308" y="0"/>
                  </a:lnTo>
                  <a:lnTo>
                    <a:pt x="2918308" y="97020"/>
                  </a:lnTo>
                  <a:close/>
                </a:path>
              </a:pathLst>
            </a:custGeom>
            <a:solidFill>
              <a:srgbClr val="DBFD64">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34" name="Google Shape;934;p31"/>
            <p:cNvSpPr/>
            <p:nvPr/>
          </p:nvSpPr>
          <p:spPr>
            <a:xfrm>
              <a:off x="7224274" y="4799959"/>
              <a:ext cx="2918460" cy="97155"/>
            </a:xfrm>
            <a:custGeom>
              <a:rect b="b" l="l" r="r" t="t"/>
              <a:pathLst>
                <a:path extrusionOk="0" h="97154" w="2918459">
                  <a:moveTo>
                    <a:pt x="2918308" y="97020"/>
                  </a:moveTo>
                  <a:lnTo>
                    <a:pt x="0" y="97020"/>
                  </a:lnTo>
                  <a:lnTo>
                    <a:pt x="1764" y="0"/>
                  </a:lnTo>
                  <a:lnTo>
                    <a:pt x="2918308" y="0"/>
                  </a:lnTo>
                  <a:lnTo>
                    <a:pt x="2918308" y="97020"/>
                  </a:lnTo>
                  <a:close/>
                </a:path>
              </a:pathLst>
            </a:custGeom>
            <a:solidFill>
              <a:srgbClr val="79C48E">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35" name="Google Shape;935;p31"/>
            <p:cNvSpPr/>
            <p:nvPr/>
          </p:nvSpPr>
          <p:spPr>
            <a:xfrm>
              <a:off x="7224274" y="5516684"/>
              <a:ext cx="2918460" cy="97155"/>
            </a:xfrm>
            <a:custGeom>
              <a:rect b="b" l="l" r="r" t="t"/>
              <a:pathLst>
                <a:path extrusionOk="0" h="97154" w="2918459">
                  <a:moveTo>
                    <a:pt x="2918308" y="97056"/>
                  </a:moveTo>
                  <a:lnTo>
                    <a:pt x="0" y="97056"/>
                  </a:lnTo>
                  <a:lnTo>
                    <a:pt x="1764" y="0"/>
                  </a:lnTo>
                  <a:lnTo>
                    <a:pt x="2918308" y="0"/>
                  </a:lnTo>
                  <a:lnTo>
                    <a:pt x="2918308" y="97056"/>
                  </a:lnTo>
                  <a:close/>
                </a:path>
              </a:pathLst>
            </a:custGeom>
            <a:solidFill>
              <a:srgbClr val="97CAFF">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36" name="Google Shape;936;p31"/>
            <p:cNvSpPr/>
            <p:nvPr/>
          </p:nvSpPr>
          <p:spPr>
            <a:xfrm>
              <a:off x="7224274" y="5875064"/>
              <a:ext cx="2918460" cy="97155"/>
            </a:xfrm>
            <a:custGeom>
              <a:rect b="b" l="l" r="r" t="t"/>
              <a:pathLst>
                <a:path extrusionOk="0" h="97154" w="2918459">
                  <a:moveTo>
                    <a:pt x="2918308" y="97056"/>
                  </a:moveTo>
                  <a:lnTo>
                    <a:pt x="0" y="97056"/>
                  </a:lnTo>
                  <a:lnTo>
                    <a:pt x="1764" y="0"/>
                  </a:lnTo>
                  <a:lnTo>
                    <a:pt x="2918308" y="0"/>
                  </a:lnTo>
                  <a:lnTo>
                    <a:pt x="2918308" y="97056"/>
                  </a:lnTo>
                  <a:close/>
                </a:path>
              </a:pathLst>
            </a:custGeom>
            <a:solidFill>
              <a:srgbClr val="FFCC99">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37" name="Google Shape;937;p31"/>
            <p:cNvSpPr/>
            <p:nvPr/>
          </p:nvSpPr>
          <p:spPr>
            <a:xfrm>
              <a:off x="7224274" y="6233445"/>
              <a:ext cx="2918460" cy="97155"/>
            </a:xfrm>
            <a:custGeom>
              <a:rect b="b" l="l" r="r" t="t"/>
              <a:pathLst>
                <a:path extrusionOk="0" h="97154" w="2918459">
                  <a:moveTo>
                    <a:pt x="2918308" y="97020"/>
                  </a:moveTo>
                  <a:lnTo>
                    <a:pt x="0" y="97020"/>
                  </a:lnTo>
                  <a:lnTo>
                    <a:pt x="1764" y="0"/>
                  </a:lnTo>
                  <a:lnTo>
                    <a:pt x="2918308" y="0"/>
                  </a:lnTo>
                  <a:lnTo>
                    <a:pt x="2918308" y="97020"/>
                  </a:lnTo>
                  <a:close/>
                </a:path>
              </a:pathLst>
            </a:custGeom>
            <a:solidFill>
              <a:srgbClr val="AF9C11">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38" name="Google Shape;938;p31"/>
            <p:cNvSpPr/>
            <p:nvPr/>
          </p:nvSpPr>
          <p:spPr>
            <a:xfrm>
              <a:off x="7224274" y="6587110"/>
              <a:ext cx="2918460" cy="97155"/>
            </a:xfrm>
            <a:custGeom>
              <a:rect b="b" l="l" r="r" t="t"/>
              <a:pathLst>
                <a:path extrusionOk="0" h="97154" w="2918459">
                  <a:moveTo>
                    <a:pt x="2918308" y="97020"/>
                  </a:moveTo>
                  <a:lnTo>
                    <a:pt x="0" y="97020"/>
                  </a:lnTo>
                  <a:lnTo>
                    <a:pt x="1764" y="0"/>
                  </a:lnTo>
                  <a:lnTo>
                    <a:pt x="2918308" y="0"/>
                  </a:lnTo>
                  <a:lnTo>
                    <a:pt x="2918308" y="97020"/>
                  </a:lnTo>
                  <a:close/>
                </a:path>
              </a:pathLst>
            </a:custGeom>
            <a:solidFill>
              <a:srgbClr val="97CAFF">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39" name="Google Shape;939;p31"/>
            <p:cNvSpPr/>
            <p:nvPr/>
          </p:nvSpPr>
          <p:spPr>
            <a:xfrm>
              <a:off x="7224274" y="6941314"/>
              <a:ext cx="2918460" cy="97155"/>
            </a:xfrm>
            <a:custGeom>
              <a:rect b="b" l="l" r="r" t="t"/>
              <a:pathLst>
                <a:path extrusionOk="0" h="97154" w="2918459">
                  <a:moveTo>
                    <a:pt x="2918308" y="97056"/>
                  </a:moveTo>
                  <a:lnTo>
                    <a:pt x="0" y="97056"/>
                  </a:lnTo>
                  <a:lnTo>
                    <a:pt x="1764" y="0"/>
                  </a:lnTo>
                  <a:lnTo>
                    <a:pt x="2918308" y="0"/>
                  </a:lnTo>
                  <a:lnTo>
                    <a:pt x="2918308" y="97056"/>
                  </a:lnTo>
                  <a:close/>
                </a:path>
              </a:pathLst>
            </a:custGeom>
            <a:solidFill>
              <a:srgbClr val="AAAAAA">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40" name="Google Shape;940;p31"/>
            <p:cNvSpPr/>
            <p:nvPr/>
          </p:nvSpPr>
          <p:spPr>
            <a:xfrm>
              <a:off x="282794" y="307563"/>
              <a:ext cx="10117455" cy="6984365"/>
            </a:xfrm>
            <a:custGeom>
              <a:rect b="b" l="l" r="r" t="t"/>
              <a:pathLst>
                <a:path extrusionOk="0" h="6984365" w="10117455">
                  <a:moveTo>
                    <a:pt x="0" y="0"/>
                  </a:moveTo>
                  <a:lnTo>
                    <a:pt x="10117405" y="0"/>
                  </a:lnTo>
                </a:path>
                <a:path extrusionOk="0" h="6984365" w="10117455">
                  <a:moveTo>
                    <a:pt x="10117405" y="0"/>
                  </a:moveTo>
                  <a:lnTo>
                    <a:pt x="10117405" y="6983996"/>
                  </a:lnTo>
                </a:path>
                <a:path extrusionOk="0" h="6984365" w="10117455">
                  <a:moveTo>
                    <a:pt x="10117405" y="6983996"/>
                  </a:moveTo>
                  <a:lnTo>
                    <a:pt x="0" y="6983996"/>
                  </a:lnTo>
                </a:path>
                <a:path extrusionOk="0" h="6984365" w="10117455">
                  <a:moveTo>
                    <a:pt x="0" y="6983996"/>
                  </a:moveTo>
                  <a:lnTo>
                    <a:pt x="0" y="0"/>
                  </a:lnTo>
                </a:path>
                <a:path extrusionOk="0" h="6984365" w="10117455">
                  <a:moveTo>
                    <a:pt x="7328949" y="4025871"/>
                  </a:moveTo>
                  <a:lnTo>
                    <a:pt x="9712693" y="4025871"/>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941" name="Google Shape;941;p31"/>
            <p:cNvPicPr preferRelativeResize="0"/>
            <p:nvPr/>
          </p:nvPicPr>
          <p:blipFill rotWithShape="1">
            <a:blip r:embed="rId5">
              <a:alphaModFix/>
            </a:blip>
            <a:srcRect b="0" l="0" r="0" t="0"/>
            <a:stretch/>
          </p:blipFill>
          <p:spPr>
            <a:xfrm>
              <a:off x="7534343" y="4292034"/>
              <a:ext cx="82800" cy="82800"/>
            </a:xfrm>
            <a:prstGeom prst="rect">
              <a:avLst/>
            </a:prstGeom>
            <a:noFill/>
            <a:ln>
              <a:noFill/>
            </a:ln>
          </p:spPr>
        </p:pic>
        <p:sp>
          <p:nvSpPr>
            <p:cNvPr id="942" name="Google Shape;942;p31"/>
            <p:cNvSpPr/>
            <p:nvPr/>
          </p:nvSpPr>
          <p:spPr>
            <a:xfrm>
              <a:off x="7611743" y="4673563"/>
              <a:ext cx="2383790" cy="9525"/>
            </a:xfrm>
            <a:custGeom>
              <a:rect b="b" l="l" r="r" t="t"/>
              <a:pathLst>
                <a:path extrusionOk="0" h="9525" w="2383790">
                  <a:moveTo>
                    <a:pt x="0" y="0"/>
                  </a:moveTo>
                  <a:lnTo>
                    <a:pt x="2383743" y="9072"/>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943" name="Google Shape;943;p31"/>
            <p:cNvPicPr preferRelativeResize="0"/>
            <p:nvPr/>
          </p:nvPicPr>
          <p:blipFill rotWithShape="1">
            <a:blip r:embed="rId6">
              <a:alphaModFix/>
            </a:blip>
            <a:srcRect b="0" l="0" r="0" t="0"/>
            <a:stretch/>
          </p:blipFill>
          <p:spPr>
            <a:xfrm>
              <a:off x="7534343" y="4632019"/>
              <a:ext cx="82800" cy="82800"/>
            </a:xfrm>
            <a:prstGeom prst="rect">
              <a:avLst/>
            </a:prstGeom>
            <a:noFill/>
            <a:ln>
              <a:noFill/>
            </a:ln>
          </p:spPr>
        </p:pic>
        <p:sp>
          <p:nvSpPr>
            <p:cNvPr id="944" name="Google Shape;944;p31"/>
            <p:cNvSpPr/>
            <p:nvPr/>
          </p:nvSpPr>
          <p:spPr>
            <a:xfrm>
              <a:off x="7611743" y="5040979"/>
              <a:ext cx="2383790" cy="0"/>
            </a:xfrm>
            <a:custGeom>
              <a:rect b="b" l="l" r="r" t="t"/>
              <a:pathLst>
                <a:path extrusionOk="0" h="120000" w="2383790">
                  <a:moveTo>
                    <a:pt x="0" y="0"/>
                  </a:moveTo>
                  <a:lnTo>
                    <a:pt x="2383743"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945" name="Google Shape;945;p31"/>
            <p:cNvPicPr preferRelativeResize="0"/>
            <p:nvPr/>
          </p:nvPicPr>
          <p:blipFill rotWithShape="1">
            <a:blip r:embed="rId6">
              <a:alphaModFix/>
            </a:blip>
            <a:srcRect b="0" l="0" r="0" t="0"/>
            <a:stretch/>
          </p:blipFill>
          <p:spPr>
            <a:xfrm>
              <a:off x="7534343" y="4999579"/>
              <a:ext cx="82800" cy="82800"/>
            </a:xfrm>
            <a:prstGeom prst="rect">
              <a:avLst/>
            </a:prstGeom>
            <a:noFill/>
            <a:ln>
              <a:noFill/>
            </a:ln>
          </p:spPr>
        </p:pic>
        <p:sp>
          <p:nvSpPr>
            <p:cNvPr id="946" name="Google Shape;946;p31"/>
            <p:cNvSpPr/>
            <p:nvPr/>
          </p:nvSpPr>
          <p:spPr>
            <a:xfrm>
              <a:off x="7611743" y="5399360"/>
              <a:ext cx="2383790" cy="0"/>
            </a:xfrm>
            <a:custGeom>
              <a:rect b="b" l="l" r="r" t="t"/>
              <a:pathLst>
                <a:path extrusionOk="0" h="120000" w="2383790">
                  <a:moveTo>
                    <a:pt x="0" y="0"/>
                  </a:moveTo>
                  <a:lnTo>
                    <a:pt x="2383743"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947" name="Google Shape;947;p31"/>
            <p:cNvPicPr preferRelativeResize="0"/>
            <p:nvPr/>
          </p:nvPicPr>
          <p:blipFill rotWithShape="1">
            <a:blip r:embed="rId7">
              <a:alphaModFix/>
            </a:blip>
            <a:srcRect b="0" l="0" r="0" t="0"/>
            <a:stretch/>
          </p:blipFill>
          <p:spPr>
            <a:xfrm>
              <a:off x="7534343" y="5357960"/>
              <a:ext cx="82800" cy="82800"/>
            </a:xfrm>
            <a:prstGeom prst="rect">
              <a:avLst/>
            </a:prstGeom>
            <a:noFill/>
            <a:ln>
              <a:noFill/>
            </a:ln>
          </p:spPr>
        </p:pic>
        <p:sp>
          <p:nvSpPr>
            <p:cNvPr id="948" name="Google Shape;948;p31"/>
            <p:cNvSpPr/>
            <p:nvPr/>
          </p:nvSpPr>
          <p:spPr>
            <a:xfrm>
              <a:off x="7611743" y="5757741"/>
              <a:ext cx="2383790" cy="0"/>
            </a:xfrm>
            <a:custGeom>
              <a:rect b="b" l="l" r="r" t="t"/>
              <a:pathLst>
                <a:path extrusionOk="0" h="120000" w="2383790">
                  <a:moveTo>
                    <a:pt x="0" y="0"/>
                  </a:moveTo>
                  <a:lnTo>
                    <a:pt x="2383743"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949" name="Google Shape;949;p31"/>
            <p:cNvPicPr preferRelativeResize="0"/>
            <p:nvPr/>
          </p:nvPicPr>
          <p:blipFill rotWithShape="1">
            <a:blip r:embed="rId7">
              <a:alphaModFix/>
            </a:blip>
            <a:srcRect b="0" l="0" r="0" t="0"/>
            <a:stretch/>
          </p:blipFill>
          <p:spPr>
            <a:xfrm>
              <a:off x="7534343" y="5716340"/>
              <a:ext cx="82800" cy="82800"/>
            </a:xfrm>
            <a:prstGeom prst="rect">
              <a:avLst/>
            </a:prstGeom>
            <a:noFill/>
            <a:ln>
              <a:noFill/>
            </a:ln>
          </p:spPr>
        </p:pic>
        <p:sp>
          <p:nvSpPr>
            <p:cNvPr id="950" name="Google Shape;950;p31"/>
            <p:cNvSpPr/>
            <p:nvPr/>
          </p:nvSpPr>
          <p:spPr>
            <a:xfrm>
              <a:off x="7611743" y="6116121"/>
              <a:ext cx="2383790" cy="0"/>
            </a:xfrm>
            <a:custGeom>
              <a:rect b="b" l="l" r="r" t="t"/>
              <a:pathLst>
                <a:path extrusionOk="0" h="120000" w="2383790">
                  <a:moveTo>
                    <a:pt x="0" y="0"/>
                  </a:moveTo>
                  <a:lnTo>
                    <a:pt x="2383743"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951" name="Google Shape;951;p31"/>
            <p:cNvPicPr preferRelativeResize="0"/>
            <p:nvPr/>
          </p:nvPicPr>
          <p:blipFill rotWithShape="1">
            <a:blip r:embed="rId8">
              <a:alphaModFix/>
            </a:blip>
            <a:srcRect b="0" l="0" r="0" t="0"/>
            <a:stretch/>
          </p:blipFill>
          <p:spPr>
            <a:xfrm>
              <a:off x="7534343" y="6074721"/>
              <a:ext cx="82800" cy="82800"/>
            </a:xfrm>
            <a:prstGeom prst="rect">
              <a:avLst/>
            </a:prstGeom>
            <a:noFill/>
            <a:ln>
              <a:noFill/>
            </a:ln>
          </p:spPr>
        </p:pic>
        <p:sp>
          <p:nvSpPr>
            <p:cNvPr id="952" name="Google Shape;952;p31"/>
            <p:cNvSpPr/>
            <p:nvPr/>
          </p:nvSpPr>
          <p:spPr>
            <a:xfrm>
              <a:off x="7611743" y="6832846"/>
              <a:ext cx="2383790" cy="0"/>
            </a:xfrm>
            <a:custGeom>
              <a:rect b="b" l="l" r="r" t="t"/>
              <a:pathLst>
                <a:path extrusionOk="0" h="120000" w="2383790">
                  <a:moveTo>
                    <a:pt x="0" y="0"/>
                  </a:moveTo>
                  <a:lnTo>
                    <a:pt x="2383743"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953" name="Google Shape;953;p31"/>
            <p:cNvPicPr preferRelativeResize="0"/>
            <p:nvPr/>
          </p:nvPicPr>
          <p:blipFill rotWithShape="1">
            <a:blip r:embed="rId7">
              <a:alphaModFix/>
            </a:blip>
            <a:srcRect b="0" l="0" r="0" t="0"/>
            <a:stretch/>
          </p:blipFill>
          <p:spPr>
            <a:xfrm>
              <a:off x="7534343" y="6791446"/>
              <a:ext cx="82800" cy="82800"/>
            </a:xfrm>
            <a:prstGeom prst="rect">
              <a:avLst/>
            </a:prstGeom>
            <a:noFill/>
            <a:ln>
              <a:noFill/>
            </a:ln>
          </p:spPr>
        </p:pic>
        <p:sp>
          <p:nvSpPr>
            <p:cNvPr id="954" name="Google Shape;954;p31"/>
            <p:cNvSpPr/>
            <p:nvPr/>
          </p:nvSpPr>
          <p:spPr>
            <a:xfrm>
              <a:off x="7611743" y="6474465"/>
              <a:ext cx="2383790" cy="0"/>
            </a:xfrm>
            <a:custGeom>
              <a:rect b="b" l="l" r="r" t="t"/>
              <a:pathLst>
                <a:path extrusionOk="0" h="120000" w="2383790">
                  <a:moveTo>
                    <a:pt x="0" y="0"/>
                  </a:moveTo>
                  <a:lnTo>
                    <a:pt x="2383743"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955" name="Google Shape;955;p31"/>
            <p:cNvPicPr preferRelativeResize="0"/>
            <p:nvPr/>
          </p:nvPicPr>
          <p:blipFill rotWithShape="1">
            <a:blip r:embed="rId6">
              <a:alphaModFix/>
            </a:blip>
            <a:srcRect b="0" l="0" r="0" t="0"/>
            <a:stretch/>
          </p:blipFill>
          <p:spPr>
            <a:xfrm>
              <a:off x="7534343" y="6433066"/>
              <a:ext cx="82800" cy="82800"/>
            </a:xfrm>
            <a:prstGeom prst="rect">
              <a:avLst/>
            </a:prstGeom>
            <a:noFill/>
            <a:ln>
              <a:noFill/>
            </a:ln>
          </p:spPr>
        </p:pic>
        <p:sp>
          <p:nvSpPr>
            <p:cNvPr id="956" name="Google Shape;956;p31"/>
            <p:cNvSpPr/>
            <p:nvPr/>
          </p:nvSpPr>
          <p:spPr>
            <a:xfrm>
              <a:off x="7611743" y="7191226"/>
              <a:ext cx="2383790" cy="0"/>
            </a:xfrm>
            <a:custGeom>
              <a:rect b="b" l="l" r="r" t="t"/>
              <a:pathLst>
                <a:path extrusionOk="0" h="120000" w="2383790">
                  <a:moveTo>
                    <a:pt x="0" y="0"/>
                  </a:moveTo>
                  <a:lnTo>
                    <a:pt x="2383743"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957" name="Google Shape;957;p31"/>
            <p:cNvPicPr preferRelativeResize="0"/>
            <p:nvPr/>
          </p:nvPicPr>
          <p:blipFill rotWithShape="1">
            <a:blip r:embed="rId7">
              <a:alphaModFix/>
            </a:blip>
            <a:srcRect b="0" l="0" r="0" t="0"/>
            <a:stretch/>
          </p:blipFill>
          <p:spPr>
            <a:xfrm>
              <a:off x="7534343" y="7149827"/>
              <a:ext cx="82800" cy="82800"/>
            </a:xfrm>
            <a:prstGeom prst="rect">
              <a:avLst/>
            </a:prstGeom>
            <a:noFill/>
            <a:ln>
              <a:noFill/>
            </a:ln>
          </p:spPr>
        </p:pic>
      </p:grpSp>
      <p:sp>
        <p:nvSpPr>
          <p:cNvPr id="958" name="Google Shape;958;p31"/>
          <p:cNvSpPr txBox="1"/>
          <p:nvPr>
            <p:ph type="title"/>
          </p:nvPr>
        </p:nvSpPr>
        <p:spPr>
          <a:xfrm>
            <a:off x="5522036" y="486191"/>
            <a:ext cx="1798857" cy="568004"/>
          </a:xfrm>
          <a:prstGeom prst="rect">
            <a:avLst/>
          </a:prstGeom>
          <a:noFill/>
          <a:ln>
            <a:noFill/>
          </a:ln>
        </p:spPr>
        <p:txBody>
          <a:bodyPr anchorCtr="0" anchor="ctr" bIns="0" lIns="0" spcFirstLastPara="1" rIns="0" wrap="square" tIns="71400">
            <a:spAutoFit/>
          </a:bodyPr>
          <a:lstStyle/>
          <a:p>
            <a:pPr indent="391578" lvl="0" marL="11517" marR="4607" rtl="0" algn="r">
              <a:lnSpc>
                <a:spcPct val="73000"/>
              </a:lnSpc>
              <a:spcBef>
                <a:spcPts val="0"/>
              </a:spcBef>
              <a:spcAft>
                <a:spcPts val="0"/>
              </a:spcAft>
              <a:buClr>
                <a:schemeClr val="dk1"/>
              </a:buClr>
              <a:buSzPts val="1000"/>
              <a:buFont typeface="Calibri"/>
              <a:buNone/>
            </a:pPr>
            <a:r>
              <a:rPr lang="en-US" sz="1000"/>
              <a:t>Placement of the Veteran Center in the structure of the Center for Aesthetic</a:t>
            </a:r>
            <a:endParaRPr/>
          </a:p>
          <a:p>
            <a:pPr indent="0" lvl="0" marL="0" marR="4607" rtl="0" algn="r">
              <a:lnSpc>
                <a:spcPct val="127000"/>
              </a:lnSpc>
              <a:spcBef>
                <a:spcPts val="0"/>
              </a:spcBef>
              <a:spcAft>
                <a:spcPts val="0"/>
              </a:spcAft>
              <a:buClr>
                <a:schemeClr val="dk1"/>
              </a:buClr>
              <a:buSzPts val="1000"/>
              <a:buFont typeface="Calibri"/>
              <a:buNone/>
            </a:pPr>
            <a:r>
              <a:rPr lang="en-US" sz="1000"/>
              <a:t>Education</a:t>
            </a:r>
            <a:endParaRPr/>
          </a:p>
        </p:txBody>
      </p:sp>
      <p:sp>
        <p:nvSpPr>
          <p:cNvPr id="959" name="Google Shape;959;p31"/>
          <p:cNvSpPr txBox="1"/>
          <p:nvPr/>
        </p:nvSpPr>
        <p:spPr>
          <a:xfrm>
            <a:off x="9480278" y="3675669"/>
            <a:ext cx="1403270" cy="150638"/>
          </a:xfrm>
          <a:prstGeom prst="rect">
            <a:avLst/>
          </a:prstGeom>
          <a:noFill/>
          <a:ln>
            <a:noFill/>
          </a:ln>
        </p:spPr>
        <p:txBody>
          <a:bodyPr anchorCtr="0" anchor="t" bIns="0" lIns="0" spcFirstLastPara="1" rIns="0" wrap="square" tIns="10925">
            <a:spAutoFit/>
          </a:bodyPr>
          <a:lstStyle/>
          <a:p>
            <a:pPr indent="0" lvl="0" marL="11517" marR="0" rtl="0" algn="l">
              <a:spcBef>
                <a:spcPts val="0"/>
              </a:spcBef>
              <a:spcAft>
                <a:spcPts val="0"/>
              </a:spcAft>
              <a:buNone/>
            </a:pPr>
            <a:r>
              <a:rPr lang="en-US" sz="907">
                <a:solidFill>
                  <a:schemeClr val="dk1"/>
                </a:solidFill>
                <a:latin typeface="Tahoma"/>
                <a:ea typeface="Tahoma"/>
                <a:cs typeface="Tahoma"/>
                <a:sym typeface="Tahoma"/>
              </a:rPr>
              <a:t>Reception with waiting area</a:t>
            </a:r>
            <a:endParaRPr sz="907">
              <a:solidFill>
                <a:schemeClr val="dk1"/>
              </a:solidFill>
              <a:latin typeface="Tahoma"/>
              <a:ea typeface="Tahoma"/>
              <a:cs typeface="Tahoma"/>
              <a:sym typeface="Tahoma"/>
            </a:endParaRPr>
          </a:p>
        </p:txBody>
      </p:sp>
      <p:sp>
        <p:nvSpPr>
          <p:cNvPr id="960" name="Google Shape;960;p31"/>
          <p:cNvSpPr txBox="1"/>
          <p:nvPr/>
        </p:nvSpPr>
        <p:spPr>
          <a:xfrm>
            <a:off x="9848365" y="4705241"/>
            <a:ext cx="621308" cy="151218"/>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907">
                <a:solidFill>
                  <a:schemeClr val="dk1"/>
                </a:solidFill>
                <a:latin typeface="Tahoma"/>
                <a:ea typeface="Tahoma"/>
                <a:cs typeface="Tahoma"/>
                <a:sym typeface="Tahoma"/>
              </a:rPr>
              <a:t>Lounge area</a:t>
            </a:r>
            <a:endParaRPr sz="907">
              <a:solidFill>
                <a:schemeClr val="dk1"/>
              </a:solidFill>
              <a:latin typeface="Tahoma"/>
              <a:ea typeface="Tahoma"/>
              <a:cs typeface="Tahoma"/>
              <a:sym typeface="Tahoma"/>
            </a:endParaRPr>
          </a:p>
        </p:txBody>
      </p:sp>
      <p:sp>
        <p:nvSpPr>
          <p:cNvPr id="961" name="Google Shape;961;p31"/>
          <p:cNvSpPr txBox="1"/>
          <p:nvPr/>
        </p:nvSpPr>
        <p:spPr>
          <a:xfrm>
            <a:off x="9679362" y="5022033"/>
            <a:ext cx="953556" cy="151218"/>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907">
                <a:solidFill>
                  <a:schemeClr val="dk1"/>
                </a:solidFill>
                <a:latin typeface="Tahoma"/>
                <a:ea typeface="Tahoma"/>
                <a:cs typeface="Tahoma"/>
                <a:sym typeface="Tahoma"/>
              </a:rPr>
              <a:t>Multifunctional hall</a:t>
            </a:r>
            <a:endParaRPr sz="907">
              <a:solidFill>
                <a:schemeClr val="dk1"/>
              </a:solidFill>
              <a:latin typeface="Tahoma"/>
              <a:ea typeface="Tahoma"/>
              <a:cs typeface="Tahoma"/>
              <a:sym typeface="Tahoma"/>
            </a:endParaRPr>
          </a:p>
        </p:txBody>
      </p:sp>
      <p:sp>
        <p:nvSpPr>
          <p:cNvPr id="962" name="Google Shape;962;p31"/>
          <p:cNvSpPr txBox="1"/>
          <p:nvPr/>
        </p:nvSpPr>
        <p:spPr>
          <a:xfrm>
            <a:off x="3877449" y="2289140"/>
            <a:ext cx="1838589" cy="483893"/>
          </a:xfrm>
          <a:prstGeom prst="rect">
            <a:avLst/>
          </a:prstGeom>
          <a:noFill/>
          <a:ln>
            <a:noFill/>
          </a:ln>
        </p:spPr>
        <p:txBody>
          <a:bodyPr anchorCtr="0" anchor="t" bIns="0" lIns="0" spcFirstLastPara="1" rIns="0" wrap="square" tIns="81750">
            <a:spAutoFit/>
          </a:bodyPr>
          <a:lstStyle/>
          <a:p>
            <a:pPr indent="0" lvl="0" marL="0" marR="0" rtl="0" algn="ctr">
              <a:spcBef>
                <a:spcPts val="0"/>
              </a:spcBef>
              <a:spcAft>
                <a:spcPts val="0"/>
              </a:spcAft>
              <a:buNone/>
            </a:pPr>
            <a:r>
              <a:rPr lang="en-US" sz="1451">
                <a:solidFill>
                  <a:schemeClr val="dk1"/>
                </a:solidFill>
                <a:latin typeface="Tahoma"/>
                <a:ea typeface="Tahoma"/>
                <a:cs typeface="Tahoma"/>
                <a:sym typeface="Tahoma"/>
              </a:rPr>
              <a:t>First floor layout plan</a:t>
            </a:r>
            <a:endParaRPr sz="1451">
              <a:solidFill>
                <a:schemeClr val="dk1"/>
              </a:solidFill>
              <a:latin typeface="Tahoma"/>
              <a:ea typeface="Tahoma"/>
              <a:cs typeface="Tahoma"/>
              <a:sym typeface="Tahoma"/>
            </a:endParaRPr>
          </a:p>
          <a:p>
            <a:pPr indent="0" lvl="0" marL="0" marR="0" rtl="0" algn="ctr">
              <a:spcBef>
                <a:spcPts val="348"/>
              </a:spcBef>
              <a:spcAft>
                <a:spcPts val="0"/>
              </a:spcAft>
              <a:buNone/>
            </a:pPr>
            <a:r>
              <a:rPr lang="en-US" sz="907">
                <a:solidFill>
                  <a:schemeClr val="dk1"/>
                </a:solidFill>
                <a:latin typeface="Tahoma"/>
                <a:ea typeface="Tahoma"/>
                <a:cs typeface="Tahoma"/>
                <a:sym typeface="Tahoma"/>
              </a:rPr>
              <a:t>(total area 565,0м</a:t>
            </a:r>
            <a:r>
              <a:rPr baseline="30000" lang="en-US" sz="884">
                <a:solidFill>
                  <a:schemeClr val="dk1"/>
                </a:solidFill>
                <a:latin typeface="Tahoma"/>
                <a:ea typeface="Tahoma"/>
                <a:cs typeface="Tahoma"/>
                <a:sym typeface="Tahoma"/>
              </a:rPr>
              <a:t>2</a:t>
            </a:r>
            <a:r>
              <a:rPr lang="en-US" sz="907">
                <a:solidFill>
                  <a:schemeClr val="dk1"/>
                </a:solidFill>
                <a:latin typeface="Tahoma"/>
                <a:ea typeface="Tahoma"/>
                <a:cs typeface="Tahoma"/>
                <a:sym typeface="Tahoma"/>
              </a:rPr>
              <a:t>)</a:t>
            </a:r>
            <a:endParaRPr sz="907">
              <a:solidFill>
                <a:schemeClr val="dk1"/>
              </a:solidFill>
              <a:latin typeface="Tahoma"/>
              <a:ea typeface="Tahoma"/>
              <a:cs typeface="Tahoma"/>
              <a:sym typeface="Tahoma"/>
            </a:endParaRPr>
          </a:p>
        </p:txBody>
      </p:sp>
      <p:sp>
        <p:nvSpPr>
          <p:cNvPr id="963" name="Google Shape;963;p31"/>
          <p:cNvSpPr txBox="1"/>
          <p:nvPr/>
        </p:nvSpPr>
        <p:spPr>
          <a:xfrm>
            <a:off x="9944391" y="3502587"/>
            <a:ext cx="443380" cy="179047"/>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1088">
                <a:solidFill>
                  <a:schemeClr val="dk1"/>
                </a:solidFill>
                <a:latin typeface="Tahoma"/>
                <a:ea typeface="Tahoma"/>
                <a:cs typeface="Tahoma"/>
                <a:sym typeface="Tahoma"/>
              </a:rPr>
              <a:t>Zoning:</a:t>
            </a:r>
            <a:endParaRPr sz="1088">
              <a:solidFill>
                <a:schemeClr val="dk1"/>
              </a:solidFill>
              <a:latin typeface="Tahoma"/>
              <a:ea typeface="Tahoma"/>
              <a:cs typeface="Tahoma"/>
              <a:sym typeface="Tahoma"/>
            </a:endParaRPr>
          </a:p>
        </p:txBody>
      </p:sp>
      <p:sp>
        <p:nvSpPr>
          <p:cNvPr id="964" name="Google Shape;964;p31"/>
          <p:cNvSpPr txBox="1"/>
          <p:nvPr/>
        </p:nvSpPr>
        <p:spPr>
          <a:xfrm>
            <a:off x="9842607" y="4348269"/>
            <a:ext cx="627066" cy="151218"/>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907">
                <a:solidFill>
                  <a:schemeClr val="dk1"/>
                </a:solidFill>
                <a:latin typeface="Tahoma"/>
                <a:ea typeface="Tahoma"/>
                <a:cs typeface="Tahoma"/>
                <a:sym typeface="Tahoma"/>
              </a:rPr>
              <a:t>Service area</a:t>
            </a:r>
            <a:endParaRPr sz="907">
              <a:solidFill>
                <a:schemeClr val="dk1"/>
              </a:solidFill>
              <a:latin typeface="Tahoma"/>
              <a:ea typeface="Tahoma"/>
              <a:cs typeface="Tahoma"/>
              <a:sym typeface="Tahoma"/>
            </a:endParaRPr>
          </a:p>
        </p:txBody>
      </p:sp>
      <p:sp>
        <p:nvSpPr>
          <p:cNvPr id="965" name="Google Shape;965;p31"/>
          <p:cNvSpPr txBox="1"/>
          <p:nvPr/>
        </p:nvSpPr>
        <p:spPr>
          <a:xfrm>
            <a:off x="9786176" y="5366503"/>
            <a:ext cx="739927" cy="151218"/>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907">
                <a:solidFill>
                  <a:schemeClr val="dk1"/>
                </a:solidFill>
                <a:latin typeface="Tahoma"/>
                <a:ea typeface="Tahoma"/>
                <a:cs typeface="Tahoma"/>
                <a:sym typeface="Tahoma"/>
              </a:rPr>
              <a:t>Children's area</a:t>
            </a:r>
            <a:endParaRPr sz="907">
              <a:solidFill>
                <a:schemeClr val="dk1"/>
              </a:solidFill>
              <a:latin typeface="Tahoma"/>
              <a:ea typeface="Tahoma"/>
              <a:cs typeface="Tahoma"/>
              <a:sym typeface="Tahoma"/>
            </a:endParaRPr>
          </a:p>
        </p:txBody>
      </p:sp>
      <p:sp>
        <p:nvSpPr>
          <p:cNvPr id="966" name="Google Shape;966;p31"/>
          <p:cNvSpPr txBox="1"/>
          <p:nvPr/>
        </p:nvSpPr>
        <p:spPr>
          <a:xfrm>
            <a:off x="9427882" y="4021571"/>
            <a:ext cx="1476398" cy="151218"/>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907">
                <a:solidFill>
                  <a:schemeClr val="dk1"/>
                </a:solidFill>
                <a:latin typeface="Tahoma"/>
                <a:ea typeface="Tahoma"/>
                <a:cs typeface="Tahoma"/>
                <a:sym typeface="Tahoma"/>
              </a:rPr>
              <a:t>Coworking and consulting area</a:t>
            </a:r>
            <a:endParaRPr sz="907">
              <a:solidFill>
                <a:schemeClr val="dk1"/>
              </a:solidFill>
              <a:latin typeface="Tahoma"/>
              <a:ea typeface="Tahoma"/>
              <a:cs typeface="Tahoma"/>
              <a:sym typeface="Tahoma"/>
            </a:endParaRPr>
          </a:p>
        </p:txBody>
      </p:sp>
      <p:sp>
        <p:nvSpPr>
          <p:cNvPr id="967" name="Google Shape;967;p31"/>
          <p:cNvSpPr txBox="1"/>
          <p:nvPr/>
        </p:nvSpPr>
        <p:spPr>
          <a:xfrm>
            <a:off x="9471643" y="5734859"/>
            <a:ext cx="1388875" cy="151218"/>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907">
                <a:solidFill>
                  <a:schemeClr val="dk1"/>
                </a:solidFill>
                <a:latin typeface="Tahoma"/>
                <a:ea typeface="Tahoma"/>
                <a:cs typeface="Tahoma"/>
                <a:sym typeface="Tahoma"/>
              </a:rPr>
              <a:t>Rehabilitation / sports area</a:t>
            </a:r>
            <a:endParaRPr sz="907">
              <a:solidFill>
                <a:schemeClr val="dk1"/>
              </a:solidFill>
              <a:latin typeface="Tahoma"/>
              <a:ea typeface="Tahoma"/>
              <a:cs typeface="Tahoma"/>
              <a:sym typeface="Tahoma"/>
            </a:endParaRPr>
          </a:p>
        </p:txBody>
      </p:sp>
      <p:sp>
        <p:nvSpPr>
          <p:cNvPr id="968" name="Google Shape;968;p31"/>
          <p:cNvSpPr txBox="1"/>
          <p:nvPr/>
        </p:nvSpPr>
        <p:spPr>
          <a:xfrm>
            <a:off x="9410030" y="6061557"/>
            <a:ext cx="1512100" cy="468870"/>
          </a:xfrm>
          <a:prstGeom prst="rect">
            <a:avLst/>
          </a:prstGeom>
          <a:noFill/>
          <a:ln>
            <a:noFill/>
          </a:ln>
        </p:spPr>
        <p:txBody>
          <a:bodyPr anchorCtr="0" anchor="t" bIns="0" lIns="0" spcFirstLastPara="1" rIns="0" wrap="square" tIns="11500">
            <a:spAutoFit/>
          </a:bodyPr>
          <a:lstStyle/>
          <a:p>
            <a:pPr indent="0" lvl="0" marL="0" marR="0" rtl="0" algn="ctr">
              <a:spcBef>
                <a:spcPts val="0"/>
              </a:spcBef>
              <a:spcAft>
                <a:spcPts val="0"/>
              </a:spcAft>
              <a:buNone/>
            </a:pPr>
            <a:r>
              <a:rPr lang="en-US" sz="907">
                <a:solidFill>
                  <a:schemeClr val="dk1"/>
                </a:solidFill>
                <a:latin typeface="Tahoma"/>
                <a:ea typeface="Tahoma"/>
                <a:cs typeface="Tahoma"/>
                <a:sym typeface="Tahoma"/>
              </a:rPr>
              <a:t>Sanitary and hygienic premises</a:t>
            </a:r>
            <a:endParaRPr sz="907">
              <a:solidFill>
                <a:schemeClr val="dk1"/>
              </a:solidFill>
              <a:latin typeface="Tahoma"/>
              <a:ea typeface="Tahoma"/>
              <a:cs typeface="Tahoma"/>
              <a:sym typeface="Tahoma"/>
            </a:endParaRPr>
          </a:p>
          <a:p>
            <a:pPr indent="0" lvl="0" marL="0" marR="0" rtl="0" algn="l">
              <a:spcBef>
                <a:spcPts val="322"/>
              </a:spcBef>
              <a:spcAft>
                <a:spcPts val="0"/>
              </a:spcAft>
              <a:buNone/>
            </a:pPr>
            <a:r>
              <a:t/>
            </a:r>
            <a:endParaRPr sz="907">
              <a:solidFill>
                <a:schemeClr val="dk1"/>
              </a:solidFill>
              <a:latin typeface="Tahoma"/>
              <a:ea typeface="Tahoma"/>
              <a:cs typeface="Tahoma"/>
              <a:sym typeface="Tahoma"/>
            </a:endParaRPr>
          </a:p>
          <a:p>
            <a:pPr indent="0" lvl="0" marL="0" marR="0" rtl="0" algn="ctr">
              <a:spcBef>
                <a:spcPts val="5"/>
              </a:spcBef>
              <a:spcAft>
                <a:spcPts val="0"/>
              </a:spcAft>
              <a:buNone/>
            </a:pPr>
            <a:r>
              <a:rPr lang="en-US" sz="907">
                <a:solidFill>
                  <a:schemeClr val="dk1"/>
                </a:solidFill>
                <a:latin typeface="Tahoma"/>
                <a:ea typeface="Tahoma"/>
                <a:cs typeface="Tahoma"/>
                <a:sym typeface="Tahoma"/>
              </a:rPr>
              <a:t>Administrative Facilities</a:t>
            </a:r>
            <a:endParaRPr sz="907">
              <a:solidFill>
                <a:schemeClr val="dk1"/>
              </a:solidFill>
              <a:latin typeface="Tahoma"/>
              <a:ea typeface="Tahoma"/>
              <a:cs typeface="Tahoma"/>
              <a:sym typeface="Tahom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pic>
        <p:nvPicPr>
          <p:cNvPr id="973" name="Google Shape;973;p32"/>
          <p:cNvPicPr preferRelativeResize="0"/>
          <p:nvPr/>
        </p:nvPicPr>
        <p:blipFill rotWithShape="1">
          <a:blip r:embed="rId3">
            <a:alphaModFix/>
          </a:blip>
          <a:srcRect b="0" l="0" r="0" t="0"/>
          <a:stretch/>
        </p:blipFill>
        <p:spPr>
          <a:xfrm>
            <a:off x="1796214" y="4802550"/>
            <a:ext cx="2019641" cy="1514729"/>
          </a:xfrm>
          <a:prstGeom prst="rect">
            <a:avLst/>
          </a:prstGeom>
          <a:noFill/>
          <a:ln>
            <a:noFill/>
          </a:ln>
        </p:spPr>
      </p:pic>
      <p:pic>
        <p:nvPicPr>
          <p:cNvPr id="974" name="Google Shape;974;p32"/>
          <p:cNvPicPr preferRelativeResize="0"/>
          <p:nvPr/>
        </p:nvPicPr>
        <p:blipFill rotWithShape="1">
          <a:blip r:embed="rId4">
            <a:alphaModFix/>
          </a:blip>
          <a:srcRect b="0" l="0" r="0" t="0"/>
          <a:stretch/>
        </p:blipFill>
        <p:spPr>
          <a:xfrm>
            <a:off x="3929241" y="4277786"/>
            <a:ext cx="1493480" cy="2039492"/>
          </a:xfrm>
          <a:prstGeom prst="rect">
            <a:avLst/>
          </a:prstGeom>
          <a:noFill/>
          <a:ln>
            <a:noFill/>
          </a:ln>
        </p:spPr>
      </p:pic>
      <p:pic>
        <p:nvPicPr>
          <p:cNvPr id="975" name="Google Shape;975;p32"/>
          <p:cNvPicPr preferRelativeResize="0"/>
          <p:nvPr/>
        </p:nvPicPr>
        <p:blipFill rotWithShape="1">
          <a:blip r:embed="rId5">
            <a:alphaModFix/>
          </a:blip>
          <a:srcRect b="0" l="0" r="0" t="0"/>
          <a:stretch/>
        </p:blipFill>
        <p:spPr>
          <a:xfrm>
            <a:off x="5529180" y="4283635"/>
            <a:ext cx="1483681" cy="2029692"/>
          </a:xfrm>
          <a:prstGeom prst="rect">
            <a:avLst/>
          </a:prstGeom>
          <a:noFill/>
          <a:ln>
            <a:noFill/>
          </a:ln>
        </p:spPr>
      </p:pic>
      <p:sp>
        <p:nvSpPr>
          <p:cNvPr id="976" name="Google Shape;976;p32"/>
          <p:cNvSpPr/>
          <p:nvPr/>
        </p:nvSpPr>
        <p:spPr>
          <a:xfrm>
            <a:off x="2087178" y="2331859"/>
            <a:ext cx="711712" cy="490022"/>
          </a:xfrm>
          <a:custGeom>
            <a:rect b="b" l="l" r="r" t="t"/>
            <a:pathLst>
              <a:path extrusionOk="0" h="540385" w="784860">
                <a:moveTo>
                  <a:pt x="784801" y="540000"/>
                </a:moveTo>
                <a:lnTo>
                  <a:pt x="0" y="540000"/>
                </a:lnTo>
                <a:lnTo>
                  <a:pt x="0" y="0"/>
                </a:lnTo>
                <a:lnTo>
                  <a:pt x="784801" y="0"/>
                </a:lnTo>
                <a:lnTo>
                  <a:pt x="784801" y="540000"/>
                </a:lnTo>
                <a:close/>
              </a:path>
            </a:pathLst>
          </a:custGeom>
          <a:solidFill>
            <a:srgbClr val="999999">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77" name="Google Shape;977;p32"/>
          <p:cNvSpPr/>
          <p:nvPr/>
        </p:nvSpPr>
        <p:spPr>
          <a:xfrm>
            <a:off x="3470635" y="1207897"/>
            <a:ext cx="137045" cy="248754"/>
          </a:xfrm>
          <a:custGeom>
            <a:rect b="b" l="l" r="r" t="t"/>
            <a:pathLst>
              <a:path extrusionOk="0" h="274319" w="151130">
                <a:moveTo>
                  <a:pt x="120898" y="274162"/>
                </a:moveTo>
                <a:lnTo>
                  <a:pt x="82843" y="262469"/>
                </a:lnTo>
                <a:lnTo>
                  <a:pt x="26290" y="230879"/>
                </a:lnTo>
                <a:lnTo>
                  <a:pt x="42314" y="201621"/>
                </a:lnTo>
                <a:lnTo>
                  <a:pt x="12088" y="147218"/>
                </a:lnTo>
                <a:lnTo>
                  <a:pt x="0" y="114980"/>
                </a:lnTo>
                <a:lnTo>
                  <a:pt x="12042" y="23954"/>
                </a:lnTo>
                <a:lnTo>
                  <a:pt x="93898" y="0"/>
                </a:lnTo>
                <a:lnTo>
                  <a:pt x="118882" y="44456"/>
                </a:lnTo>
                <a:lnTo>
                  <a:pt x="126943" y="108936"/>
                </a:lnTo>
                <a:lnTo>
                  <a:pt x="151121" y="183488"/>
                </a:lnTo>
                <a:lnTo>
                  <a:pt x="141048" y="229831"/>
                </a:lnTo>
                <a:lnTo>
                  <a:pt x="120898" y="274162"/>
                </a:lnTo>
                <a:close/>
              </a:path>
            </a:pathLst>
          </a:custGeom>
          <a:solidFill>
            <a:srgbClr val="7E7E7E">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grpSp>
        <p:nvGrpSpPr>
          <p:cNvPr id="978" name="Google Shape;978;p32"/>
          <p:cNvGrpSpPr/>
          <p:nvPr/>
        </p:nvGrpSpPr>
        <p:grpSpPr>
          <a:xfrm>
            <a:off x="2901667" y="1145858"/>
            <a:ext cx="496356" cy="2886003"/>
            <a:chOff x="1824061" y="1263627"/>
            <a:chExt cx="547370" cy="3182620"/>
          </a:xfrm>
        </p:grpSpPr>
        <p:sp>
          <p:nvSpPr>
            <p:cNvPr id="979" name="Google Shape;979;p32"/>
            <p:cNvSpPr/>
            <p:nvPr/>
          </p:nvSpPr>
          <p:spPr>
            <a:xfrm>
              <a:off x="1834663" y="3053996"/>
              <a:ext cx="151130" cy="274320"/>
            </a:xfrm>
            <a:custGeom>
              <a:rect b="b" l="l" r="r" t="t"/>
              <a:pathLst>
                <a:path extrusionOk="0" h="274320" w="151130">
                  <a:moveTo>
                    <a:pt x="120898" y="274158"/>
                  </a:moveTo>
                  <a:lnTo>
                    <a:pt x="82843" y="262469"/>
                  </a:lnTo>
                  <a:lnTo>
                    <a:pt x="26294" y="230879"/>
                  </a:lnTo>
                  <a:lnTo>
                    <a:pt x="42314" y="201621"/>
                  </a:lnTo>
                  <a:lnTo>
                    <a:pt x="12088" y="147215"/>
                  </a:lnTo>
                  <a:lnTo>
                    <a:pt x="0" y="114976"/>
                  </a:lnTo>
                  <a:lnTo>
                    <a:pt x="12042" y="23950"/>
                  </a:lnTo>
                  <a:lnTo>
                    <a:pt x="93898" y="0"/>
                  </a:lnTo>
                  <a:lnTo>
                    <a:pt x="118882" y="44452"/>
                  </a:lnTo>
                  <a:lnTo>
                    <a:pt x="126943" y="108932"/>
                  </a:lnTo>
                  <a:lnTo>
                    <a:pt x="151124" y="183485"/>
                  </a:lnTo>
                  <a:lnTo>
                    <a:pt x="141048" y="229831"/>
                  </a:lnTo>
                  <a:lnTo>
                    <a:pt x="120898" y="274158"/>
                  </a:lnTo>
                  <a:close/>
                </a:path>
              </a:pathLst>
            </a:custGeom>
            <a:solidFill>
              <a:srgbClr val="7E7E7E">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80" name="Google Shape;980;p32"/>
            <p:cNvSpPr/>
            <p:nvPr/>
          </p:nvSpPr>
          <p:spPr>
            <a:xfrm>
              <a:off x="1824061" y="1263627"/>
              <a:ext cx="547370" cy="3182620"/>
            </a:xfrm>
            <a:custGeom>
              <a:rect b="b" l="l" r="r" t="t"/>
              <a:pathLst>
                <a:path extrusionOk="0" h="3182620" w="547369">
                  <a:moveTo>
                    <a:pt x="546851" y="3182343"/>
                  </a:moveTo>
                  <a:lnTo>
                    <a:pt x="0" y="3182343"/>
                  </a:lnTo>
                  <a:lnTo>
                    <a:pt x="0" y="0"/>
                  </a:lnTo>
                  <a:lnTo>
                    <a:pt x="546851" y="0"/>
                  </a:lnTo>
                  <a:lnTo>
                    <a:pt x="546851" y="3182343"/>
                  </a:lnTo>
                  <a:close/>
                </a:path>
              </a:pathLst>
            </a:custGeom>
            <a:solidFill>
              <a:srgbClr val="95E195">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grpSp>
      <p:sp>
        <p:nvSpPr>
          <p:cNvPr id="981" name="Google Shape;981;p32"/>
          <p:cNvSpPr/>
          <p:nvPr/>
        </p:nvSpPr>
        <p:spPr>
          <a:xfrm>
            <a:off x="2173078" y="3261436"/>
            <a:ext cx="625915" cy="770445"/>
          </a:xfrm>
          <a:custGeom>
            <a:rect b="b" l="l" r="r" t="t"/>
            <a:pathLst>
              <a:path extrusionOk="0" h="849629" w="690244">
                <a:moveTo>
                  <a:pt x="690067" y="0"/>
                </a:moveTo>
                <a:lnTo>
                  <a:pt x="526211" y="0"/>
                </a:lnTo>
                <a:lnTo>
                  <a:pt x="526211" y="161290"/>
                </a:lnTo>
                <a:lnTo>
                  <a:pt x="0" y="161290"/>
                </a:lnTo>
                <a:lnTo>
                  <a:pt x="0" y="849630"/>
                </a:lnTo>
                <a:lnTo>
                  <a:pt x="690067" y="849630"/>
                </a:lnTo>
                <a:lnTo>
                  <a:pt x="690067" y="161290"/>
                </a:lnTo>
                <a:lnTo>
                  <a:pt x="690067" y="0"/>
                </a:lnTo>
                <a:close/>
              </a:path>
            </a:pathLst>
          </a:custGeom>
          <a:solidFill>
            <a:srgbClr val="A1A133">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82" name="Google Shape;982;p32"/>
          <p:cNvSpPr/>
          <p:nvPr/>
        </p:nvSpPr>
        <p:spPr>
          <a:xfrm>
            <a:off x="3449195" y="1145858"/>
            <a:ext cx="1923234" cy="483688"/>
          </a:xfrm>
          <a:custGeom>
            <a:rect b="b" l="l" r="r" t="t"/>
            <a:pathLst>
              <a:path extrusionOk="0" h="533400" w="2120900">
                <a:moveTo>
                  <a:pt x="2120493" y="533168"/>
                </a:moveTo>
                <a:lnTo>
                  <a:pt x="0" y="533168"/>
                </a:lnTo>
                <a:lnTo>
                  <a:pt x="0" y="0"/>
                </a:lnTo>
                <a:lnTo>
                  <a:pt x="2120493" y="0"/>
                </a:lnTo>
                <a:lnTo>
                  <a:pt x="2120493" y="533168"/>
                </a:lnTo>
                <a:close/>
              </a:path>
            </a:pathLst>
          </a:custGeom>
          <a:solidFill>
            <a:srgbClr val="A146C8">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83" name="Google Shape;983;p32"/>
          <p:cNvSpPr txBox="1"/>
          <p:nvPr/>
        </p:nvSpPr>
        <p:spPr>
          <a:xfrm>
            <a:off x="2500307" y="3902743"/>
            <a:ext cx="162957" cy="81328"/>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453" u="sng">
                <a:solidFill>
                  <a:schemeClr val="dk1"/>
                </a:solidFill>
                <a:latin typeface="Malgun Gothic"/>
                <a:ea typeface="Malgun Gothic"/>
                <a:cs typeface="Malgun Gothic"/>
                <a:sym typeface="Malgun Gothic"/>
              </a:rPr>
              <a:t>15,00</a:t>
            </a:r>
            <a:endParaRPr sz="453">
              <a:solidFill>
                <a:schemeClr val="dk1"/>
              </a:solidFill>
              <a:latin typeface="Malgun Gothic"/>
              <a:ea typeface="Malgun Gothic"/>
              <a:cs typeface="Malgun Gothic"/>
              <a:sym typeface="Malgun Gothic"/>
            </a:endParaRPr>
          </a:p>
        </p:txBody>
      </p:sp>
      <p:sp>
        <p:nvSpPr>
          <p:cNvPr id="984" name="Google Shape;984;p32"/>
          <p:cNvSpPr/>
          <p:nvPr/>
        </p:nvSpPr>
        <p:spPr>
          <a:xfrm>
            <a:off x="2563225" y="4199960"/>
            <a:ext cx="59309" cy="35701"/>
          </a:xfrm>
          <a:custGeom>
            <a:rect b="b" l="l" r="r" t="t"/>
            <a:pathLst>
              <a:path extrusionOk="0" h="39370" w="65405">
                <a:moveTo>
                  <a:pt x="64861" y="0"/>
                </a:moveTo>
                <a:lnTo>
                  <a:pt x="64861" y="39348"/>
                </a:lnTo>
              </a:path>
              <a:path extrusionOk="0" h="39370" w="65405">
                <a:moveTo>
                  <a:pt x="64861" y="39348"/>
                </a:moveTo>
                <a:lnTo>
                  <a:pt x="29919" y="34776"/>
                </a:lnTo>
              </a:path>
              <a:path extrusionOk="0" h="39370" w="65405">
                <a:moveTo>
                  <a:pt x="29919" y="34776"/>
                </a:moveTo>
                <a:lnTo>
                  <a:pt x="0" y="22356"/>
                </a:lnTo>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grpSp>
        <p:nvGrpSpPr>
          <p:cNvPr id="985" name="Google Shape;985;p32"/>
          <p:cNvGrpSpPr/>
          <p:nvPr/>
        </p:nvGrpSpPr>
        <p:grpSpPr>
          <a:xfrm>
            <a:off x="1831642" y="995890"/>
            <a:ext cx="5318129" cy="3442498"/>
            <a:chOff x="644058" y="1098246"/>
            <a:chExt cx="5864715" cy="3796310"/>
          </a:xfrm>
        </p:grpSpPr>
        <p:sp>
          <p:nvSpPr>
            <p:cNvPr id="986" name="Google Shape;986;p32"/>
            <p:cNvSpPr/>
            <p:nvPr/>
          </p:nvSpPr>
          <p:spPr>
            <a:xfrm>
              <a:off x="5605532" y="4445970"/>
              <a:ext cx="68580" cy="68580"/>
            </a:xfrm>
            <a:custGeom>
              <a:rect b="b" l="l" r="r" t="t"/>
              <a:pathLst>
                <a:path extrusionOk="0" h="68579" w="68579">
                  <a:moveTo>
                    <a:pt x="68400" y="68400"/>
                  </a:moveTo>
                  <a:lnTo>
                    <a:pt x="0" y="0"/>
                  </a:lnTo>
                  <a:lnTo>
                    <a:pt x="68400" y="0"/>
                  </a:lnTo>
                  <a:lnTo>
                    <a:pt x="68400" y="68400"/>
                  </a:lnTo>
                  <a:close/>
                </a:path>
              </a:pathLst>
            </a:custGeom>
            <a:solidFill>
              <a:srgbClr val="AAAAA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87" name="Google Shape;987;p32"/>
            <p:cNvSpPr/>
            <p:nvPr/>
          </p:nvSpPr>
          <p:spPr>
            <a:xfrm>
              <a:off x="5679404" y="4519843"/>
              <a:ext cx="1905" cy="0"/>
            </a:xfrm>
            <a:custGeom>
              <a:rect b="b" l="l" r="r" t="t"/>
              <a:pathLst>
                <a:path extrusionOk="0" h="120000" w="1904">
                  <a:moveTo>
                    <a:pt x="1763" y="0"/>
                  </a:moveTo>
                  <a:lnTo>
                    <a:pt x="0" y="0"/>
                  </a:lnTo>
                </a:path>
              </a:pathLst>
            </a:custGeom>
            <a:noFill/>
            <a:ln cap="flat" cmpd="sng" w="9525">
              <a:solidFill>
                <a:srgbClr val="0000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88" name="Google Shape;988;p32"/>
            <p:cNvSpPr/>
            <p:nvPr/>
          </p:nvSpPr>
          <p:spPr>
            <a:xfrm>
              <a:off x="5678324" y="4514370"/>
              <a:ext cx="3175" cy="4445"/>
            </a:xfrm>
            <a:custGeom>
              <a:rect b="b" l="l" r="r" t="t"/>
              <a:pathLst>
                <a:path extrusionOk="0" h="4445" w="3175">
                  <a:moveTo>
                    <a:pt x="0" y="4391"/>
                  </a:moveTo>
                  <a:lnTo>
                    <a:pt x="426" y="4391"/>
                  </a:lnTo>
                  <a:lnTo>
                    <a:pt x="2843" y="1974"/>
                  </a:lnTo>
                  <a:lnTo>
                    <a:pt x="2843" y="0"/>
                  </a:lnTo>
                </a:path>
              </a:pathLst>
            </a:custGeom>
            <a:noFill/>
            <a:ln cap="flat" cmpd="sng" w="9525">
              <a:solidFill>
                <a:srgbClr val="0000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89" name="Google Shape;989;p32"/>
            <p:cNvSpPr/>
            <p:nvPr/>
          </p:nvSpPr>
          <p:spPr>
            <a:xfrm>
              <a:off x="5681168" y="4519843"/>
              <a:ext cx="10795" cy="7620"/>
            </a:xfrm>
            <a:custGeom>
              <a:rect b="b" l="l" r="r" t="t"/>
              <a:pathLst>
                <a:path extrusionOk="0" h="7620" w="10795">
                  <a:moveTo>
                    <a:pt x="5251" y="7015"/>
                  </a:moveTo>
                  <a:lnTo>
                    <a:pt x="5400" y="6568"/>
                  </a:lnTo>
                  <a:lnTo>
                    <a:pt x="5400" y="5400"/>
                  </a:lnTo>
                  <a:lnTo>
                    <a:pt x="5400" y="2417"/>
                  </a:lnTo>
                  <a:lnTo>
                    <a:pt x="2982" y="0"/>
                  </a:lnTo>
                  <a:lnTo>
                    <a:pt x="0" y="0"/>
                  </a:lnTo>
                </a:path>
                <a:path extrusionOk="0" h="7620" w="10795">
                  <a:moveTo>
                    <a:pt x="10800" y="0"/>
                  </a:moveTo>
                  <a:lnTo>
                    <a:pt x="7817" y="0"/>
                  </a:lnTo>
                  <a:lnTo>
                    <a:pt x="5400" y="2417"/>
                  </a:lnTo>
                  <a:lnTo>
                    <a:pt x="5400" y="5400"/>
                  </a:lnTo>
                  <a:lnTo>
                    <a:pt x="5400" y="6568"/>
                  </a:lnTo>
                  <a:lnTo>
                    <a:pt x="5860" y="7624"/>
                  </a:lnTo>
                </a:path>
              </a:pathLst>
            </a:custGeom>
            <a:noFill/>
            <a:ln cap="flat" cmpd="sng" w="9525">
              <a:solidFill>
                <a:srgbClr val="0000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90" name="Google Shape;990;p32"/>
            <p:cNvSpPr/>
            <p:nvPr/>
          </p:nvSpPr>
          <p:spPr>
            <a:xfrm>
              <a:off x="5681168" y="4514370"/>
              <a:ext cx="10795" cy="4445"/>
            </a:xfrm>
            <a:custGeom>
              <a:rect b="b" l="l" r="r" t="t"/>
              <a:pathLst>
                <a:path extrusionOk="0" h="4445" w="10795">
                  <a:moveTo>
                    <a:pt x="0" y="0"/>
                  </a:moveTo>
                  <a:lnTo>
                    <a:pt x="0" y="1974"/>
                  </a:lnTo>
                  <a:lnTo>
                    <a:pt x="2417" y="4391"/>
                  </a:lnTo>
                  <a:lnTo>
                    <a:pt x="5400" y="4391"/>
                  </a:lnTo>
                  <a:lnTo>
                    <a:pt x="8382" y="4391"/>
                  </a:lnTo>
                  <a:lnTo>
                    <a:pt x="10800" y="1974"/>
                  </a:lnTo>
                  <a:lnTo>
                    <a:pt x="10800" y="0"/>
                  </a:lnTo>
                </a:path>
              </a:pathLst>
            </a:custGeom>
            <a:noFill/>
            <a:ln cap="flat" cmpd="sng" w="9525">
              <a:solidFill>
                <a:srgbClr val="0000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91" name="Google Shape;991;p32"/>
            <p:cNvSpPr/>
            <p:nvPr/>
          </p:nvSpPr>
          <p:spPr>
            <a:xfrm>
              <a:off x="5691968" y="4519843"/>
              <a:ext cx="3810" cy="13970"/>
            </a:xfrm>
            <a:custGeom>
              <a:rect b="b" l="l" r="r" t="t"/>
              <a:pathLst>
                <a:path extrusionOk="0" h="13970" w="3810">
                  <a:moveTo>
                    <a:pt x="1080" y="12960"/>
                  </a:moveTo>
                  <a:lnTo>
                    <a:pt x="3564" y="9647"/>
                  </a:lnTo>
                </a:path>
                <a:path extrusionOk="0" h="13970" w="3810">
                  <a:moveTo>
                    <a:pt x="1080" y="12960"/>
                  </a:moveTo>
                  <a:lnTo>
                    <a:pt x="786" y="13350"/>
                  </a:lnTo>
                </a:path>
                <a:path extrusionOk="0" h="13970" w="3810">
                  <a:moveTo>
                    <a:pt x="3564" y="581"/>
                  </a:moveTo>
                  <a:lnTo>
                    <a:pt x="2982" y="0"/>
                  </a:lnTo>
                  <a:lnTo>
                    <a:pt x="0" y="0"/>
                  </a:lnTo>
                </a:path>
              </a:pathLst>
            </a:custGeom>
            <a:noFill/>
            <a:ln cap="flat" cmpd="sng" w="9525">
              <a:solidFill>
                <a:srgbClr val="0000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92" name="Google Shape;992;p32"/>
            <p:cNvSpPr/>
            <p:nvPr/>
          </p:nvSpPr>
          <p:spPr>
            <a:xfrm>
              <a:off x="5691968" y="4514370"/>
              <a:ext cx="3810" cy="4445"/>
            </a:xfrm>
            <a:custGeom>
              <a:rect b="b" l="l" r="r" t="t"/>
              <a:pathLst>
                <a:path extrusionOk="0" h="4445" w="3810">
                  <a:moveTo>
                    <a:pt x="0" y="0"/>
                  </a:moveTo>
                  <a:lnTo>
                    <a:pt x="0" y="1974"/>
                  </a:lnTo>
                  <a:lnTo>
                    <a:pt x="2417" y="4391"/>
                  </a:lnTo>
                  <a:lnTo>
                    <a:pt x="3564" y="4391"/>
                  </a:lnTo>
                </a:path>
              </a:pathLst>
            </a:custGeom>
            <a:noFill/>
            <a:ln cap="flat" cmpd="sng" w="9525">
              <a:solidFill>
                <a:srgbClr val="0000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993" name="Google Shape;993;p32"/>
            <p:cNvPicPr preferRelativeResize="0"/>
            <p:nvPr/>
          </p:nvPicPr>
          <p:blipFill rotWithShape="1">
            <a:blip r:embed="rId6">
              <a:alphaModFix/>
            </a:blip>
            <a:srcRect b="0" l="0" r="0" t="0"/>
            <a:stretch/>
          </p:blipFill>
          <p:spPr>
            <a:xfrm>
              <a:off x="644058" y="4445970"/>
              <a:ext cx="565920" cy="90000"/>
            </a:xfrm>
            <a:prstGeom prst="rect">
              <a:avLst/>
            </a:prstGeom>
            <a:noFill/>
            <a:ln>
              <a:noFill/>
            </a:ln>
          </p:spPr>
        </p:pic>
        <p:pic>
          <p:nvPicPr>
            <p:cNvPr id="994" name="Google Shape;994;p32"/>
            <p:cNvPicPr preferRelativeResize="0"/>
            <p:nvPr/>
          </p:nvPicPr>
          <p:blipFill rotWithShape="1">
            <a:blip r:embed="rId7">
              <a:alphaModFix/>
            </a:blip>
            <a:srcRect b="0" l="0" r="0" t="0"/>
            <a:stretch/>
          </p:blipFill>
          <p:spPr>
            <a:xfrm>
              <a:off x="1533692" y="4445970"/>
              <a:ext cx="4165440" cy="90072"/>
            </a:xfrm>
            <a:prstGeom prst="rect">
              <a:avLst/>
            </a:prstGeom>
            <a:noFill/>
            <a:ln>
              <a:noFill/>
            </a:ln>
          </p:spPr>
        </p:pic>
        <p:sp>
          <p:nvSpPr>
            <p:cNvPr id="995" name="Google Shape;995;p32"/>
            <p:cNvSpPr/>
            <p:nvPr/>
          </p:nvSpPr>
          <p:spPr>
            <a:xfrm>
              <a:off x="646154" y="4514370"/>
              <a:ext cx="5027930" cy="0"/>
            </a:xfrm>
            <a:custGeom>
              <a:rect b="b" l="l" r="r" t="t"/>
              <a:pathLst>
                <a:path extrusionOk="0" h="120000" w="5027930">
                  <a:moveTo>
                    <a:pt x="5027778" y="0"/>
                  </a:moveTo>
                  <a:lnTo>
                    <a:pt x="887538" y="0"/>
                  </a:lnTo>
                </a:path>
                <a:path extrusionOk="0" h="120000" w="5027930">
                  <a:moveTo>
                    <a:pt x="306040" y="0"/>
                  </a:moveTo>
                  <a:lnTo>
                    <a:pt x="0" y="0"/>
                  </a:lnTo>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96" name="Google Shape;996;p32"/>
            <p:cNvSpPr/>
            <p:nvPr/>
          </p:nvSpPr>
          <p:spPr>
            <a:xfrm>
              <a:off x="1204291" y="4445970"/>
              <a:ext cx="5715" cy="0"/>
            </a:xfrm>
            <a:custGeom>
              <a:rect b="b" l="l" r="r" t="t"/>
              <a:pathLst>
                <a:path extrusionOk="0" h="120000" w="5715">
                  <a:moveTo>
                    <a:pt x="5400" y="0"/>
                  </a:moveTo>
                  <a:lnTo>
                    <a:pt x="0" y="0"/>
                  </a:lnTo>
                </a:path>
              </a:pathLst>
            </a:custGeom>
            <a:noFill/>
            <a:ln cap="flat" cmpd="sng" w="108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97" name="Google Shape;997;p32"/>
            <p:cNvSpPr/>
            <p:nvPr/>
          </p:nvSpPr>
          <p:spPr>
            <a:xfrm>
              <a:off x="1204291" y="4530571"/>
              <a:ext cx="10795" cy="10795"/>
            </a:xfrm>
            <a:custGeom>
              <a:rect b="b" l="l" r="r" t="t"/>
              <a:pathLst>
                <a:path extrusionOk="0" h="10795" w="10794">
                  <a:moveTo>
                    <a:pt x="0" y="5400"/>
                  </a:moveTo>
                  <a:lnTo>
                    <a:pt x="1581" y="9218"/>
                  </a:lnTo>
                  <a:lnTo>
                    <a:pt x="5400" y="10800"/>
                  </a:lnTo>
                  <a:lnTo>
                    <a:pt x="9218" y="9218"/>
                  </a:lnTo>
                  <a:lnTo>
                    <a:pt x="10800" y="5400"/>
                  </a:lnTo>
                  <a:lnTo>
                    <a:pt x="9218" y="1581"/>
                  </a:lnTo>
                  <a:lnTo>
                    <a:pt x="5400" y="0"/>
                  </a:lnTo>
                  <a:lnTo>
                    <a:pt x="1581" y="1581"/>
                  </a:lnTo>
                  <a:lnTo>
                    <a:pt x="0" y="54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98" name="Google Shape;998;p32"/>
            <p:cNvSpPr/>
            <p:nvPr/>
          </p:nvSpPr>
          <p:spPr>
            <a:xfrm>
              <a:off x="1209691" y="4445970"/>
              <a:ext cx="324485" cy="90170"/>
            </a:xfrm>
            <a:custGeom>
              <a:rect b="b" l="l" r="r" t="t"/>
              <a:pathLst>
                <a:path extrusionOk="0" h="90170" w="324484">
                  <a:moveTo>
                    <a:pt x="324000" y="90000"/>
                  </a:moveTo>
                  <a:lnTo>
                    <a:pt x="324000" y="0"/>
                  </a:lnTo>
                </a:path>
                <a:path extrusionOk="0" h="90170" w="324484">
                  <a:moveTo>
                    <a:pt x="0" y="90000"/>
                  </a:moveTo>
                  <a:lnTo>
                    <a:pt x="0" y="0"/>
                  </a:lnTo>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999" name="Google Shape;999;p32"/>
            <p:cNvSpPr/>
            <p:nvPr/>
          </p:nvSpPr>
          <p:spPr>
            <a:xfrm>
              <a:off x="646154" y="4445970"/>
              <a:ext cx="5049520" cy="90170"/>
            </a:xfrm>
            <a:custGeom>
              <a:rect b="b" l="l" r="r" t="t"/>
              <a:pathLst>
                <a:path extrusionOk="0" h="90170" w="5049520">
                  <a:moveTo>
                    <a:pt x="0" y="90000"/>
                  </a:moveTo>
                  <a:lnTo>
                    <a:pt x="563537" y="90000"/>
                  </a:lnTo>
                </a:path>
                <a:path extrusionOk="0" h="90170" w="5049520">
                  <a:moveTo>
                    <a:pt x="887538" y="90000"/>
                  </a:moveTo>
                  <a:lnTo>
                    <a:pt x="5049378" y="90000"/>
                  </a:lnTo>
                </a:path>
                <a:path extrusionOk="0" h="90170" w="5049520">
                  <a:moveTo>
                    <a:pt x="4959378" y="0"/>
                  </a:moveTo>
                  <a:lnTo>
                    <a:pt x="1177907" y="0"/>
                  </a:lnTo>
                </a:path>
              </a:pathLst>
            </a:custGeom>
            <a:noFill/>
            <a:ln cap="flat" cmpd="sng" w="108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1000" name="Google Shape;1000;p32"/>
            <p:cNvSpPr/>
            <p:nvPr/>
          </p:nvSpPr>
          <p:spPr>
            <a:xfrm>
              <a:off x="1209691" y="4525171"/>
              <a:ext cx="324485" cy="10795"/>
            </a:xfrm>
            <a:custGeom>
              <a:rect b="b" l="l" r="r" t="t"/>
              <a:pathLst>
                <a:path extrusionOk="0" h="10795" w="324484">
                  <a:moveTo>
                    <a:pt x="324000" y="10800"/>
                  </a:moveTo>
                  <a:lnTo>
                    <a:pt x="0" y="10800"/>
                  </a:lnTo>
                  <a:lnTo>
                    <a:pt x="0" y="0"/>
                  </a:lnTo>
                  <a:lnTo>
                    <a:pt x="324000" y="0"/>
                  </a:lnTo>
                  <a:lnTo>
                    <a:pt x="324000" y="1080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1001" name="Google Shape;1001;p32"/>
            <p:cNvSpPr/>
            <p:nvPr/>
          </p:nvSpPr>
          <p:spPr>
            <a:xfrm>
              <a:off x="1209691" y="4441470"/>
              <a:ext cx="324485" cy="159385"/>
            </a:xfrm>
            <a:custGeom>
              <a:rect b="b" l="l" r="r" t="t"/>
              <a:pathLst>
                <a:path extrusionOk="0" h="159385" w="324484">
                  <a:moveTo>
                    <a:pt x="0" y="94500"/>
                  </a:moveTo>
                  <a:lnTo>
                    <a:pt x="39355" y="94500"/>
                  </a:lnTo>
                </a:path>
                <a:path extrusionOk="0" h="159385" w="324484">
                  <a:moveTo>
                    <a:pt x="113644" y="94500"/>
                  </a:moveTo>
                  <a:lnTo>
                    <a:pt x="153000" y="94500"/>
                  </a:lnTo>
                </a:path>
                <a:path extrusionOk="0" h="159385" w="324484">
                  <a:moveTo>
                    <a:pt x="113644" y="4500"/>
                  </a:moveTo>
                  <a:lnTo>
                    <a:pt x="153000" y="4500"/>
                  </a:lnTo>
                </a:path>
                <a:path extrusionOk="0" h="159385" w="324484">
                  <a:moveTo>
                    <a:pt x="0" y="99900"/>
                  </a:moveTo>
                  <a:lnTo>
                    <a:pt x="39355" y="99900"/>
                  </a:lnTo>
                </a:path>
                <a:path extrusionOk="0" h="159385" w="324484">
                  <a:moveTo>
                    <a:pt x="113644" y="99900"/>
                  </a:moveTo>
                  <a:lnTo>
                    <a:pt x="153000" y="99900"/>
                  </a:lnTo>
                </a:path>
                <a:path extrusionOk="0" h="159385" w="324484">
                  <a:moveTo>
                    <a:pt x="0" y="99900"/>
                  </a:moveTo>
                  <a:lnTo>
                    <a:pt x="0" y="94500"/>
                  </a:lnTo>
                </a:path>
                <a:path extrusionOk="0" h="159385" w="324484">
                  <a:moveTo>
                    <a:pt x="153000" y="99900"/>
                  </a:moveTo>
                  <a:lnTo>
                    <a:pt x="153000" y="94500"/>
                  </a:lnTo>
                </a:path>
                <a:path extrusionOk="0" h="159385" w="324484">
                  <a:moveTo>
                    <a:pt x="111898" y="0"/>
                  </a:moveTo>
                  <a:lnTo>
                    <a:pt x="153000" y="0"/>
                  </a:lnTo>
                </a:path>
                <a:path extrusionOk="0" h="159385" w="324484">
                  <a:moveTo>
                    <a:pt x="153000" y="83700"/>
                  </a:moveTo>
                  <a:lnTo>
                    <a:pt x="153000" y="0"/>
                  </a:lnTo>
                </a:path>
                <a:path extrusionOk="0" h="159385" w="324484">
                  <a:moveTo>
                    <a:pt x="0" y="83700"/>
                  </a:moveTo>
                  <a:lnTo>
                    <a:pt x="0" y="94500"/>
                  </a:lnTo>
                </a:path>
                <a:path extrusionOk="0" h="159385" w="324484">
                  <a:moveTo>
                    <a:pt x="324000" y="83700"/>
                  </a:moveTo>
                  <a:lnTo>
                    <a:pt x="324000" y="94500"/>
                  </a:lnTo>
                </a:path>
                <a:path extrusionOk="0" h="159385" w="324484">
                  <a:moveTo>
                    <a:pt x="0" y="83700"/>
                  </a:moveTo>
                  <a:lnTo>
                    <a:pt x="123897" y="83700"/>
                  </a:lnTo>
                </a:path>
                <a:path extrusionOk="0" h="159385" w="324484">
                  <a:moveTo>
                    <a:pt x="200099" y="83700"/>
                  </a:moveTo>
                  <a:lnTo>
                    <a:pt x="324000" y="83700"/>
                  </a:lnTo>
                </a:path>
                <a:path extrusionOk="0" h="159385" w="324484">
                  <a:moveTo>
                    <a:pt x="0" y="94500"/>
                  </a:moveTo>
                  <a:lnTo>
                    <a:pt x="123897" y="94500"/>
                  </a:lnTo>
                </a:path>
                <a:path extrusionOk="0" h="159385" w="324484">
                  <a:moveTo>
                    <a:pt x="200099" y="94500"/>
                  </a:moveTo>
                  <a:lnTo>
                    <a:pt x="324000" y="94500"/>
                  </a:lnTo>
                </a:path>
                <a:path extrusionOk="0" h="159385" w="324484">
                  <a:moveTo>
                    <a:pt x="18000" y="83700"/>
                  </a:moveTo>
                  <a:lnTo>
                    <a:pt x="18000" y="94500"/>
                  </a:lnTo>
                </a:path>
                <a:path extrusionOk="0" h="159385" w="324484">
                  <a:moveTo>
                    <a:pt x="306000" y="83700"/>
                  </a:moveTo>
                  <a:lnTo>
                    <a:pt x="306000" y="94500"/>
                  </a:lnTo>
                </a:path>
                <a:path extrusionOk="0" h="159385" w="324484">
                  <a:moveTo>
                    <a:pt x="153000" y="83700"/>
                  </a:moveTo>
                  <a:lnTo>
                    <a:pt x="153000" y="94500"/>
                  </a:lnTo>
                </a:path>
                <a:path extrusionOk="0" h="159385" w="324484">
                  <a:moveTo>
                    <a:pt x="171000" y="83700"/>
                  </a:moveTo>
                  <a:lnTo>
                    <a:pt x="171000" y="94500"/>
                  </a:lnTo>
                </a:path>
                <a:path extrusionOk="0" h="159385" w="324484">
                  <a:moveTo>
                    <a:pt x="306000" y="94500"/>
                  </a:moveTo>
                  <a:lnTo>
                    <a:pt x="306000" y="133884"/>
                  </a:lnTo>
                </a:path>
                <a:path extrusionOk="0" h="159385" w="324484">
                  <a:moveTo>
                    <a:pt x="187992" y="159372"/>
                  </a:moveTo>
                  <a:lnTo>
                    <a:pt x="175597" y="129456"/>
                  </a:lnTo>
                </a:path>
                <a:path extrusionOk="0" h="159385" w="324484">
                  <a:moveTo>
                    <a:pt x="175597" y="129456"/>
                  </a:moveTo>
                  <a:lnTo>
                    <a:pt x="171000" y="94500"/>
                  </a:lnTo>
                </a:path>
                <a:path extrusionOk="0" h="159385" w="324484">
                  <a:moveTo>
                    <a:pt x="0" y="94500"/>
                  </a:moveTo>
                  <a:lnTo>
                    <a:pt x="0" y="83700"/>
                  </a:lnTo>
                </a:path>
                <a:path extrusionOk="0" h="159385" w="324484">
                  <a:moveTo>
                    <a:pt x="324000" y="94500"/>
                  </a:moveTo>
                  <a:lnTo>
                    <a:pt x="324000" y="83700"/>
                  </a:lnTo>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002" name="Google Shape;1002;p32"/>
            <p:cNvPicPr preferRelativeResize="0"/>
            <p:nvPr/>
          </p:nvPicPr>
          <p:blipFill rotWithShape="1">
            <a:blip r:embed="rId8">
              <a:alphaModFix/>
            </a:blip>
            <a:srcRect b="0" l="0" r="0" t="0"/>
            <a:stretch/>
          </p:blipFill>
          <p:spPr>
            <a:xfrm>
              <a:off x="646154" y="1098246"/>
              <a:ext cx="5862619" cy="3419724"/>
            </a:xfrm>
            <a:prstGeom prst="rect">
              <a:avLst/>
            </a:prstGeom>
            <a:noFill/>
            <a:ln>
              <a:noFill/>
            </a:ln>
          </p:spPr>
        </p:pic>
        <p:sp>
          <p:nvSpPr>
            <p:cNvPr id="1003" name="Google Shape;1003;p32"/>
            <p:cNvSpPr/>
            <p:nvPr/>
          </p:nvSpPr>
          <p:spPr>
            <a:xfrm>
              <a:off x="2396113" y="1822002"/>
              <a:ext cx="3209925" cy="2623820"/>
            </a:xfrm>
            <a:custGeom>
              <a:rect b="b" l="l" r="r" t="t"/>
              <a:pathLst>
                <a:path extrusionOk="0" h="2623820" w="3209925">
                  <a:moveTo>
                    <a:pt x="0" y="0"/>
                  </a:moveTo>
                  <a:lnTo>
                    <a:pt x="3209419" y="0"/>
                  </a:lnTo>
                </a:path>
                <a:path extrusionOk="0" h="2623820" w="3209925">
                  <a:moveTo>
                    <a:pt x="0" y="0"/>
                  </a:moveTo>
                  <a:lnTo>
                    <a:pt x="0" y="2623212"/>
                  </a:lnTo>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1004" name="Google Shape;1004;p32"/>
            <p:cNvSpPr/>
            <p:nvPr/>
          </p:nvSpPr>
          <p:spPr>
            <a:xfrm>
              <a:off x="2396113" y="1822002"/>
              <a:ext cx="3209925" cy="2624455"/>
            </a:xfrm>
            <a:custGeom>
              <a:rect b="b" l="l" r="r" t="t"/>
              <a:pathLst>
                <a:path extrusionOk="0" h="2624454" w="3209925">
                  <a:moveTo>
                    <a:pt x="3209419" y="0"/>
                  </a:moveTo>
                  <a:lnTo>
                    <a:pt x="3189079" y="16606"/>
                  </a:lnTo>
                </a:path>
                <a:path extrusionOk="0" h="2624454" w="3209925">
                  <a:moveTo>
                    <a:pt x="3158371" y="41720"/>
                  </a:moveTo>
                  <a:lnTo>
                    <a:pt x="3119023" y="73868"/>
                  </a:lnTo>
                </a:path>
                <a:path extrusionOk="0" h="2624454" w="3209925">
                  <a:moveTo>
                    <a:pt x="3079711" y="106016"/>
                  </a:moveTo>
                  <a:lnTo>
                    <a:pt x="3040363" y="138168"/>
                  </a:lnTo>
                </a:path>
                <a:path extrusionOk="0" h="2624454" w="3209925">
                  <a:moveTo>
                    <a:pt x="3001015" y="170316"/>
                  </a:moveTo>
                  <a:lnTo>
                    <a:pt x="2961702" y="202464"/>
                  </a:lnTo>
                </a:path>
                <a:path extrusionOk="0" h="2624454" w="3209925">
                  <a:moveTo>
                    <a:pt x="2922354" y="234612"/>
                  </a:moveTo>
                  <a:lnTo>
                    <a:pt x="2883042" y="266764"/>
                  </a:lnTo>
                </a:path>
                <a:path extrusionOk="0" h="2624454" w="3209925">
                  <a:moveTo>
                    <a:pt x="2843694" y="298912"/>
                  </a:moveTo>
                  <a:lnTo>
                    <a:pt x="2804382" y="331060"/>
                  </a:lnTo>
                </a:path>
                <a:path extrusionOk="0" h="2624454" w="3209925">
                  <a:moveTo>
                    <a:pt x="2765034" y="363208"/>
                  </a:moveTo>
                  <a:lnTo>
                    <a:pt x="2725686" y="395356"/>
                  </a:lnTo>
                </a:path>
                <a:path extrusionOk="0" h="2624454" w="3209925">
                  <a:moveTo>
                    <a:pt x="2686374" y="427507"/>
                  </a:moveTo>
                  <a:lnTo>
                    <a:pt x="2647026" y="459655"/>
                  </a:lnTo>
                </a:path>
                <a:path extrusionOk="0" h="2624454" w="3209925">
                  <a:moveTo>
                    <a:pt x="2607714" y="491803"/>
                  </a:moveTo>
                  <a:lnTo>
                    <a:pt x="2568366" y="523952"/>
                  </a:lnTo>
                </a:path>
                <a:path extrusionOk="0" h="2624454" w="3209925">
                  <a:moveTo>
                    <a:pt x="2529018" y="556103"/>
                  </a:moveTo>
                  <a:lnTo>
                    <a:pt x="2489706" y="588251"/>
                  </a:lnTo>
                </a:path>
                <a:path extrusionOk="0" h="2624454" w="3209925">
                  <a:moveTo>
                    <a:pt x="2450358" y="620399"/>
                  </a:moveTo>
                  <a:lnTo>
                    <a:pt x="2411046" y="652547"/>
                  </a:lnTo>
                </a:path>
                <a:path extrusionOk="0" h="2624454" w="3209925">
                  <a:moveTo>
                    <a:pt x="2371698" y="684695"/>
                  </a:moveTo>
                  <a:lnTo>
                    <a:pt x="2332349" y="716847"/>
                  </a:lnTo>
                </a:path>
                <a:path extrusionOk="0" h="2624454" w="3209925">
                  <a:moveTo>
                    <a:pt x="2293037" y="748995"/>
                  </a:moveTo>
                  <a:lnTo>
                    <a:pt x="2253689" y="781143"/>
                  </a:lnTo>
                </a:path>
                <a:path extrusionOk="0" h="2624454" w="3209925">
                  <a:moveTo>
                    <a:pt x="2214377" y="813291"/>
                  </a:moveTo>
                  <a:lnTo>
                    <a:pt x="2175029" y="845443"/>
                  </a:lnTo>
                </a:path>
                <a:path extrusionOk="0" h="2624454" w="3209925">
                  <a:moveTo>
                    <a:pt x="2135717" y="877591"/>
                  </a:moveTo>
                  <a:lnTo>
                    <a:pt x="2096369" y="909739"/>
                  </a:lnTo>
                </a:path>
                <a:path extrusionOk="0" h="2624454" w="3209925">
                  <a:moveTo>
                    <a:pt x="2057021" y="941887"/>
                  </a:moveTo>
                  <a:lnTo>
                    <a:pt x="2017709" y="974035"/>
                  </a:lnTo>
                </a:path>
                <a:path extrusionOk="0" h="2624454" w="3209925">
                  <a:moveTo>
                    <a:pt x="1978361" y="1006187"/>
                  </a:moveTo>
                  <a:lnTo>
                    <a:pt x="1939049" y="1038335"/>
                  </a:lnTo>
                </a:path>
                <a:path extrusionOk="0" h="2624454" w="3209925">
                  <a:moveTo>
                    <a:pt x="1899701" y="1070483"/>
                  </a:moveTo>
                  <a:lnTo>
                    <a:pt x="1860353" y="1102631"/>
                  </a:lnTo>
                </a:path>
                <a:path extrusionOk="0" h="2624454" w="3209925">
                  <a:moveTo>
                    <a:pt x="1821041" y="1134782"/>
                  </a:moveTo>
                  <a:lnTo>
                    <a:pt x="1781693" y="1166930"/>
                  </a:lnTo>
                </a:path>
                <a:path extrusionOk="0" h="2624454" w="3209925">
                  <a:moveTo>
                    <a:pt x="1742381" y="1199079"/>
                  </a:moveTo>
                  <a:lnTo>
                    <a:pt x="1703033" y="1231227"/>
                  </a:lnTo>
                </a:path>
                <a:path extrusionOk="0" h="2624454" w="3209925">
                  <a:moveTo>
                    <a:pt x="1663684" y="1263375"/>
                  </a:moveTo>
                  <a:lnTo>
                    <a:pt x="1624372" y="1295526"/>
                  </a:lnTo>
                </a:path>
                <a:path extrusionOk="0" h="2624454" w="3209925">
                  <a:moveTo>
                    <a:pt x="1585024" y="1327674"/>
                  </a:moveTo>
                  <a:lnTo>
                    <a:pt x="1545712" y="1359822"/>
                  </a:lnTo>
                </a:path>
                <a:path extrusionOk="0" h="2624454" w="3209925">
                  <a:moveTo>
                    <a:pt x="1506364" y="1391970"/>
                  </a:moveTo>
                  <a:lnTo>
                    <a:pt x="1467052" y="1424122"/>
                  </a:lnTo>
                </a:path>
                <a:path extrusionOk="0" h="2624454" w="3209925">
                  <a:moveTo>
                    <a:pt x="1427704" y="1456270"/>
                  </a:moveTo>
                  <a:lnTo>
                    <a:pt x="1388356" y="1488418"/>
                  </a:lnTo>
                </a:path>
                <a:path extrusionOk="0" h="2624454" w="3209925">
                  <a:moveTo>
                    <a:pt x="1349044" y="1520566"/>
                  </a:moveTo>
                  <a:lnTo>
                    <a:pt x="1309696" y="1552718"/>
                  </a:lnTo>
                </a:path>
                <a:path extrusionOk="0" h="2624454" w="3209925">
                  <a:moveTo>
                    <a:pt x="1270384" y="1584866"/>
                  </a:moveTo>
                  <a:lnTo>
                    <a:pt x="1231036" y="1617014"/>
                  </a:lnTo>
                </a:path>
                <a:path extrusionOk="0" h="2624454" w="3209925">
                  <a:moveTo>
                    <a:pt x="1191706" y="1649162"/>
                  </a:moveTo>
                  <a:lnTo>
                    <a:pt x="1152372" y="1681310"/>
                  </a:lnTo>
                </a:path>
                <a:path extrusionOk="0" h="2624454" w="3209925">
                  <a:moveTo>
                    <a:pt x="1113038" y="1713462"/>
                  </a:moveTo>
                  <a:lnTo>
                    <a:pt x="1073705" y="1745610"/>
                  </a:lnTo>
                </a:path>
                <a:path extrusionOk="0" h="2624454" w="3209925">
                  <a:moveTo>
                    <a:pt x="1034371" y="1777758"/>
                  </a:moveTo>
                  <a:lnTo>
                    <a:pt x="995037" y="1809899"/>
                  </a:lnTo>
                </a:path>
                <a:path extrusionOk="0" h="2624454" w="3209925">
                  <a:moveTo>
                    <a:pt x="955704" y="1842047"/>
                  </a:moveTo>
                  <a:lnTo>
                    <a:pt x="916370" y="1874195"/>
                  </a:lnTo>
                </a:path>
                <a:path extrusionOk="0" h="2624454" w="3209925">
                  <a:moveTo>
                    <a:pt x="877040" y="1906343"/>
                  </a:moveTo>
                  <a:lnTo>
                    <a:pt x="837706" y="1938491"/>
                  </a:lnTo>
                </a:path>
                <a:path extrusionOk="0" h="2624454" w="3209925">
                  <a:moveTo>
                    <a:pt x="798373" y="1970639"/>
                  </a:moveTo>
                  <a:lnTo>
                    <a:pt x="759039" y="2002787"/>
                  </a:lnTo>
                </a:path>
                <a:path extrusionOk="0" h="2624454" w="3209925">
                  <a:moveTo>
                    <a:pt x="719705" y="2034935"/>
                  </a:moveTo>
                  <a:lnTo>
                    <a:pt x="680372" y="2067083"/>
                  </a:lnTo>
                </a:path>
                <a:path extrusionOk="0" h="2624454" w="3209925">
                  <a:moveTo>
                    <a:pt x="641038" y="2099231"/>
                  </a:moveTo>
                  <a:lnTo>
                    <a:pt x="601708" y="2131379"/>
                  </a:lnTo>
                </a:path>
                <a:path extrusionOk="0" h="2624454" w="3209925">
                  <a:moveTo>
                    <a:pt x="562374" y="2163527"/>
                  </a:moveTo>
                  <a:lnTo>
                    <a:pt x="523041" y="2195711"/>
                  </a:lnTo>
                </a:path>
                <a:path extrusionOk="0" h="2624454" w="3209925">
                  <a:moveTo>
                    <a:pt x="483707" y="2227859"/>
                  </a:moveTo>
                  <a:lnTo>
                    <a:pt x="444373" y="2260007"/>
                  </a:lnTo>
                </a:path>
                <a:path extrusionOk="0" h="2624454" w="3209925">
                  <a:moveTo>
                    <a:pt x="405040" y="2292155"/>
                  </a:moveTo>
                  <a:lnTo>
                    <a:pt x="365706" y="2324303"/>
                  </a:lnTo>
                </a:path>
                <a:path extrusionOk="0" h="2624454" w="3209925">
                  <a:moveTo>
                    <a:pt x="326372" y="2356452"/>
                  </a:moveTo>
                  <a:lnTo>
                    <a:pt x="287042" y="2388600"/>
                  </a:lnTo>
                </a:path>
                <a:path extrusionOk="0" h="2624454" w="3209925">
                  <a:moveTo>
                    <a:pt x="247709" y="2420748"/>
                  </a:moveTo>
                  <a:lnTo>
                    <a:pt x="208375" y="2452896"/>
                  </a:lnTo>
                </a:path>
                <a:path extrusionOk="0" h="2624454" w="3209925">
                  <a:moveTo>
                    <a:pt x="169041" y="2485044"/>
                  </a:moveTo>
                  <a:lnTo>
                    <a:pt x="129708" y="2517192"/>
                  </a:lnTo>
                </a:path>
                <a:path extrusionOk="0" h="2624454" w="3209925">
                  <a:moveTo>
                    <a:pt x="90374" y="2549340"/>
                  </a:moveTo>
                  <a:lnTo>
                    <a:pt x="51040" y="2581488"/>
                  </a:lnTo>
                </a:path>
                <a:path extrusionOk="0" h="2624454" w="3209925">
                  <a:moveTo>
                    <a:pt x="20314" y="2606580"/>
                  </a:moveTo>
                  <a:lnTo>
                    <a:pt x="0" y="2623212"/>
                  </a:lnTo>
                </a:path>
                <a:path extrusionOk="0" h="2624454" w="3209925">
                  <a:moveTo>
                    <a:pt x="0" y="0"/>
                  </a:moveTo>
                  <a:lnTo>
                    <a:pt x="20311" y="16606"/>
                  </a:lnTo>
                </a:path>
                <a:path extrusionOk="0" h="2624454" w="3209925">
                  <a:moveTo>
                    <a:pt x="51228" y="41886"/>
                  </a:moveTo>
                  <a:lnTo>
                    <a:pt x="90558" y="74041"/>
                  </a:lnTo>
                </a:path>
                <a:path extrusionOk="0" h="2624454" w="3209925">
                  <a:moveTo>
                    <a:pt x="129884" y="106192"/>
                  </a:moveTo>
                  <a:lnTo>
                    <a:pt x="169214" y="138348"/>
                  </a:lnTo>
                </a:path>
                <a:path extrusionOk="0" h="2624454" w="3209925">
                  <a:moveTo>
                    <a:pt x="208541" y="170503"/>
                  </a:moveTo>
                  <a:lnTo>
                    <a:pt x="247871" y="202658"/>
                  </a:lnTo>
                </a:path>
                <a:path extrusionOk="0" h="2624454" w="3209925">
                  <a:moveTo>
                    <a:pt x="287201" y="234813"/>
                  </a:moveTo>
                  <a:lnTo>
                    <a:pt x="326527" y="266969"/>
                  </a:lnTo>
                </a:path>
                <a:path extrusionOk="0" h="2624454" w="3209925">
                  <a:moveTo>
                    <a:pt x="365857" y="299120"/>
                  </a:moveTo>
                  <a:lnTo>
                    <a:pt x="405184" y="331276"/>
                  </a:lnTo>
                </a:path>
                <a:path extrusionOk="0" h="2624454" w="3209925">
                  <a:moveTo>
                    <a:pt x="444514" y="363431"/>
                  </a:moveTo>
                  <a:lnTo>
                    <a:pt x="483840" y="395586"/>
                  </a:lnTo>
                </a:path>
                <a:path extrusionOk="0" h="2624454" w="3209925">
                  <a:moveTo>
                    <a:pt x="523170" y="427741"/>
                  </a:moveTo>
                  <a:lnTo>
                    <a:pt x="562497" y="459897"/>
                  </a:lnTo>
                </a:path>
                <a:path extrusionOk="0" h="2624454" w="3209925">
                  <a:moveTo>
                    <a:pt x="601827" y="492048"/>
                  </a:moveTo>
                  <a:lnTo>
                    <a:pt x="641157" y="524204"/>
                  </a:lnTo>
                </a:path>
                <a:path extrusionOk="0" h="2624454" w="3209925">
                  <a:moveTo>
                    <a:pt x="680483" y="556359"/>
                  </a:moveTo>
                  <a:lnTo>
                    <a:pt x="719813" y="588514"/>
                  </a:lnTo>
                </a:path>
                <a:path extrusionOk="0" h="2624454" w="3209925">
                  <a:moveTo>
                    <a:pt x="759140" y="620669"/>
                  </a:moveTo>
                  <a:lnTo>
                    <a:pt x="798470" y="652825"/>
                  </a:lnTo>
                </a:path>
                <a:path extrusionOk="0" h="2624454" w="3209925">
                  <a:moveTo>
                    <a:pt x="837796" y="684976"/>
                  </a:moveTo>
                  <a:lnTo>
                    <a:pt x="877126" y="717131"/>
                  </a:lnTo>
                </a:path>
                <a:path extrusionOk="0" h="2624454" w="3209925">
                  <a:moveTo>
                    <a:pt x="916453" y="749287"/>
                  </a:moveTo>
                  <a:lnTo>
                    <a:pt x="955783" y="781442"/>
                  </a:lnTo>
                </a:path>
                <a:path extrusionOk="0" h="2624454" w="3209925">
                  <a:moveTo>
                    <a:pt x="995113" y="813597"/>
                  </a:moveTo>
                  <a:lnTo>
                    <a:pt x="1034439" y="845752"/>
                  </a:lnTo>
                </a:path>
                <a:path extrusionOk="0" h="2624454" w="3209925">
                  <a:moveTo>
                    <a:pt x="1073770" y="877904"/>
                  </a:moveTo>
                  <a:lnTo>
                    <a:pt x="1113096" y="910059"/>
                  </a:lnTo>
                </a:path>
                <a:path extrusionOk="0" h="2624454" w="3209925">
                  <a:moveTo>
                    <a:pt x="1152426" y="942215"/>
                  </a:moveTo>
                  <a:lnTo>
                    <a:pt x="1191753" y="974370"/>
                  </a:lnTo>
                </a:path>
                <a:path extrusionOk="0" h="2624454" w="3209925">
                  <a:moveTo>
                    <a:pt x="1231072" y="1006525"/>
                  </a:moveTo>
                  <a:lnTo>
                    <a:pt x="1270420" y="1038680"/>
                  </a:lnTo>
                </a:path>
                <a:path extrusionOk="0" h="2624454" w="3209925">
                  <a:moveTo>
                    <a:pt x="1309732" y="1070832"/>
                  </a:moveTo>
                  <a:lnTo>
                    <a:pt x="1349080" y="1102987"/>
                  </a:lnTo>
                </a:path>
                <a:path extrusionOk="0" h="2624454" w="3209925">
                  <a:moveTo>
                    <a:pt x="1388392" y="1135142"/>
                  </a:moveTo>
                  <a:lnTo>
                    <a:pt x="1427740" y="1167298"/>
                  </a:lnTo>
                </a:path>
                <a:path extrusionOk="0" h="2624454" w="3209925">
                  <a:moveTo>
                    <a:pt x="1467052" y="1199453"/>
                  </a:moveTo>
                  <a:lnTo>
                    <a:pt x="1506364" y="1231608"/>
                  </a:lnTo>
                </a:path>
                <a:path extrusionOk="0" h="2624454" w="3209925">
                  <a:moveTo>
                    <a:pt x="1545712" y="1263760"/>
                  </a:moveTo>
                  <a:lnTo>
                    <a:pt x="1585024" y="1295915"/>
                  </a:lnTo>
                </a:path>
                <a:path extrusionOk="0" h="2624454" w="3209925">
                  <a:moveTo>
                    <a:pt x="1624372" y="1328070"/>
                  </a:moveTo>
                  <a:lnTo>
                    <a:pt x="1663684" y="1360226"/>
                  </a:lnTo>
                </a:path>
                <a:path extrusionOk="0" h="2624454" w="3209925">
                  <a:moveTo>
                    <a:pt x="1703033" y="1392381"/>
                  </a:moveTo>
                  <a:lnTo>
                    <a:pt x="1742345" y="1424536"/>
                  </a:lnTo>
                </a:path>
                <a:path extrusionOk="0" h="2624454" w="3209925">
                  <a:moveTo>
                    <a:pt x="1781693" y="1456688"/>
                  </a:moveTo>
                  <a:lnTo>
                    <a:pt x="1821005" y="1488843"/>
                  </a:lnTo>
                </a:path>
                <a:path extrusionOk="0" h="2624454" w="3209925">
                  <a:moveTo>
                    <a:pt x="1860353" y="1520998"/>
                  </a:moveTo>
                  <a:lnTo>
                    <a:pt x="1899665" y="1553153"/>
                  </a:lnTo>
                </a:path>
                <a:path extrusionOk="0" h="2624454" w="3209925">
                  <a:moveTo>
                    <a:pt x="1938977" y="1585309"/>
                  </a:moveTo>
                  <a:lnTo>
                    <a:pt x="1978325" y="1617464"/>
                  </a:lnTo>
                </a:path>
                <a:path extrusionOk="0" h="2624454" w="3209925">
                  <a:moveTo>
                    <a:pt x="2017637" y="1649616"/>
                  </a:moveTo>
                  <a:lnTo>
                    <a:pt x="2056985" y="1681771"/>
                  </a:lnTo>
                </a:path>
                <a:path extrusionOk="0" h="2624454" w="3209925">
                  <a:moveTo>
                    <a:pt x="2096297" y="1713926"/>
                  </a:moveTo>
                  <a:lnTo>
                    <a:pt x="2135645" y="1746081"/>
                  </a:lnTo>
                </a:path>
                <a:path extrusionOk="0" h="2624454" w="3209925">
                  <a:moveTo>
                    <a:pt x="2174957" y="1778219"/>
                  </a:moveTo>
                  <a:lnTo>
                    <a:pt x="2214305" y="1810403"/>
                  </a:lnTo>
                </a:path>
                <a:path extrusionOk="0" h="2624454" w="3209925">
                  <a:moveTo>
                    <a:pt x="2253617" y="1842551"/>
                  </a:moveTo>
                  <a:lnTo>
                    <a:pt x="2292965" y="1874699"/>
                  </a:lnTo>
                </a:path>
                <a:path extrusionOk="0" h="2624454" w="3209925">
                  <a:moveTo>
                    <a:pt x="2332277" y="1906847"/>
                  </a:moveTo>
                  <a:lnTo>
                    <a:pt x="2371590" y="1938995"/>
                  </a:lnTo>
                </a:path>
                <a:path extrusionOk="0" h="2624454" w="3209925">
                  <a:moveTo>
                    <a:pt x="2410938" y="1971179"/>
                  </a:moveTo>
                  <a:lnTo>
                    <a:pt x="2450250" y="2003327"/>
                  </a:lnTo>
                </a:path>
                <a:path extrusionOk="0" h="2624454" w="3209925">
                  <a:moveTo>
                    <a:pt x="2489598" y="2035475"/>
                  </a:moveTo>
                  <a:lnTo>
                    <a:pt x="2528910" y="2067623"/>
                  </a:lnTo>
                </a:path>
                <a:path extrusionOk="0" h="2624454" w="3209925">
                  <a:moveTo>
                    <a:pt x="2568258" y="2099771"/>
                  </a:moveTo>
                  <a:lnTo>
                    <a:pt x="2607570" y="2131919"/>
                  </a:lnTo>
                </a:path>
                <a:path extrusionOk="0" h="2624454" w="3209925">
                  <a:moveTo>
                    <a:pt x="2646918" y="2164103"/>
                  </a:moveTo>
                  <a:lnTo>
                    <a:pt x="2686230" y="2196251"/>
                  </a:lnTo>
                </a:path>
                <a:path extrusionOk="0" h="2624454" w="3209925">
                  <a:moveTo>
                    <a:pt x="2725578" y="2228399"/>
                  </a:moveTo>
                  <a:lnTo>
                    <a:pt x="2764890" y="2260547"/>
                  </a:lnTo>
                </a:path>
                <a:path extrusionOk="0" h="2624454" w="3209925">
                  <a:moveTo>
                    <a:pt x="2804202" y="2292695"/>
                  </a:moveTo>
                  <a:lnTo>
                    <a:pt x="2843550" y="2324879"/>
                  </a:lnTo>
                </a:path>
                <a:path extrusionOk="0" h="2624454" w="3209925">
                  <a:moveTo>
                    <a:pt x="2882862" y="2357028"/>
                  </a:moveTo>
                  <a:lnTo>
                    <a:pt x="2922210" y="2389176"/>
                  </a:lnTo>
                </a:path>
                <a:path extrusionOk="0" h="2624454" w="3209925">
                  <a:moveTo>
                    <a:pt x="2961522" y="2421324"/>
                  </a:moveTo>
                  <a:lnTo>
                    <a:pt x="3000871" y="2453472"/>
                  </a:lnTo>
                </a:path>
                <a:path extrusionOk="0" h="2624454" w="3209925">
                  <a:moveTo>
                    <a:pt x="3040183" y="2485620"/>
                  </a:moveTo>
                  <a:lnTo>
                    <a:pt x="3079531" y="2517804"/>
                  </a:lnTo>
                </a:path>
                <a:path extrusionOk="0" h="2624454" w="3209925">
                  <a:moveTo>
                    <a:pt x="3118843" y="2549952"/>
                  </a:moveTo>
                  <a:lnTo>
                    <a:pt x="3158191" y="2582100"/>
                  </a:lnTo>
                </a:path>
                <a:path extrusionOk="0" h="2624454" w="3209925">
                  <a:moveTo>
                    <a:pt x="3189079" y="2607372"/>
                  </a:moveTo>
                  <a:lnTo>
                    <a:pt x="3209419" y="2623968"/>
                  </a:lnTo>
                </a:path>
              </a:pathLst>
            </a:custGeom>
            <a:noFill/>
            <a:ln cap="flat" cmpd="sng" w="9525">
              <a:solidFill>
                <a:srgbClr val="696969"/>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1005" name="Google Shape;1005;p32"/>
            <p:cNvSpPr/>
            <p:nvPr/>
          </p:nvSpPr>
          <p:spPr>
            <a:xfrm>
              <a:off x="5191532" y="2054677"/>
              <a:ext cx="414020" cy="1617345"/>
            </a:xfrm>
            <a:custGeom>
              <a:rect b="b" l="l" r="r" t="t"/>
              <a:pathLst>
                <a:path extrusionOk="0" h="1617345" w="414020">
                  <a:moveTo>
                    <a:pt x="414000" y="0"/>
                  </a:moveTo>
                  <a:lnTo>
                    <a:pt x="414000" y="241661"/>
                  </a:lnTo>
                </a:path>
                <a:path extrusionOk="0" h="1617345" w="414020">
                  <a:moveTo>
                    <a:pt x="0" y="450749"/>
                  </a:moveTo>
                  <a:lnTo>
                    <a:pt x="0" y="1617003"/>
                  </a:lnTo>
                </a:path>
                <a:path extrusionOk="0" h="1617345" w="414020">
                  <a:moveTo>
                    <a:pt x="216000" y="439621"/>
                  </a:moveTo>
                  <a:lnTo>
                    <a:pt x="0" y="439621"/>
                  </a:lnTo>
                </a:path>
              </a:pathLst>
            </a:custGeom>
            <a:noFill/>
            <a:ln cap="flat" cmpd="sng" w="108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1006" name="Google Shape;1006;p32"/>
            <p:cNvSpPr/>
            <p:nvPr/>
          </p:nvSpPr>
          <p:spPr>
            <a:xfrm>
              <a:off x="3826985" y="2546733"/>
              <a:ext cx="1778635" cy="1125220"/>
            </a:xfrm>
            <a:custGeom>
              <a:rect b="b" l="l" r="r" t="t"/>
              <a:pathLst>
                <a:path extrusionOk="0" h="1125220" w="1778635">
                  <a:moveTo>
                    <a:pt x="18000" y="0"/>
                  </a:moveTo>
                  <a:lnTo>
                    <a:pt x="0" y="0"/>
                  </a:lnTo>
                </a:path>
                <a:path extrusionOk="0" h="1125220" w="1778635">
                  <a:moveTo>
                    <a:pt x="0" y="0"/>
                  </a:moveTo>
                  <a:lnTo>
                    <a:pt x="0" y="1105867"/>
                  </a:lnTo>
                </a:path>
                <a:path extrusionOk="0" h="1125220" w="1778635">
                  <a:moveTo>
                    <a:pt x="0" y="1105867"/>
                  </a:moveTo>
                  <a:lnTo>
                    <a:pt x="18000" y="1105867"/>
                  </a:lnTo>
                </a:path>
                <a:path extrusionOk="0" h="1125220" w="1778635">
                  <a:moveTo>
                    <a:pt x="18000" y="1105867"/>
                  </a:moveTo>
                  <a:lnTo>
                    <a:pt x="18000" y="0"/>
                  </a:lnTo>
                </a:path>
                <a:path extrusionOk="0" h="1125220" w="1778635">
                  <a:moveTo>
                    <a:pt x="320256" y="1124947"/>
                  </a:moveTo>
                  <a:lnTo>
                    <a:pt x="1778546" y="1124947"/>
                  </a:lnTo>
                </a:path>
                <a:path extrusionOk="0" h="1125220" w="1778635">
                  <a:moveTo>
                    <a:pt x="1778546" y="1124947"/>
                  </a:moveTo>
                  <a:lnTo>
                    <a:pt x="1778546" y="1106947"/>
                  </a:lnTo>
                </a:path>
                <a:path extrusionOk="0" h="1125220" w="1778635">
                  <a:moveTo>
                    <a:pt x="1778546" y="1106947"/>
                  </a:moveTo>
                  <a:lnTo>
                    <a:pt x="320256" y="1106947"/>
                  </a:lnTo>
                </a:path>
                <a:path extrusionOk="0" h="1125220" w="1778635">
                  <a:moveTo>
                    <a:pt x="320256" y="1106947"/>
                  </a:moveTo>
                  <a:lnTo>
                    <a:pt x="320256" y="1124947"/>
                  </a:lnTo>
                </a:path>
              </a:pathLst>
            </a:custGeom>
            <a:noFill/>
            <a:ln cap="flat" cmpd="sng" w="9525">
              <a:solidFill>
                <a:srgbClr val="999999"/>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1007" name="Google Shape;1007;p32"/>
            <p:cNvSpPr/>
            <p:nvPr/>
          </p:nvSpPr>
          <p:spPr>
            <a:xfrm>
              <a:off x="1003260" y="1263627"/>
              <a:ext cx="4602480" cy="3630929"/>
            </a:xfrm>
            <a:custGeom>
              <a:rect b="b" l="l" r="r" t="t"/>
              <a:pathLst>
                <a:path extrusionOk="0" h="3630929" w="4602480">
                  <a:moveTo>
                    <a:pt x="1367652" y="533168"/>
                  </a:moveTo>
                  <a:lnTo>
                    <a:pt x="4602272" y="533168"/>
                  </a:lnTo>
                </a:path>
                <a:path extrusionOk="0" h="3630929" w="4602480">
                  <a:moveTo>
                    <a:pt x="1367652" y="533168"/>
                  </a:moveTo>
                  <a:lnTo>
                    <a:pt x="1367652" y="3181587"/>
                  </a:lnTo>
                </a:path>
                <a:path extrusionOk="0" h="3630929" w="4602480">
                  <a:moveTo>
                    <a:pt x="3545094" y="278546"/>
                  </a:moveTo>
                  <a:lnTo>
                    <a:pt x="3519894" y="278546"/>
                  </a:lnTo>
                </a:path>
                <a:path extrusionOk="0" h="3630929" w="4602480">
                  <a:moveTo>
                    <a:pt x="3519894" y="278546"/>
                  </a:moveTo>
                  <a:lnTo>
                    <a:pt x="3519894" y="0"/>
                  </a:lnTo>
                </a:path>
                <a:path extrusionOk="0" h="3630929" w="4602480">
                  <a:moveTo>
                    <a:pt x="3519894" y="0"/>
                  </a:moveTo>
                  <a:lnTo>
                    <a:pt x="3545094" y="0"/>
                  </a:lnTo>
                </a:path>
                <a:path extrusionOk="0" h="3630929" w="4602480">
                  <a:moveTo>
                    <a:pt x="3545094" y="0"/>
                  </a:moveTo>
                  <a:lnTo>
                    <a:pt x="3545094" y="278546"/>
                  </a:lnTo>
                </a:path>
                <a:path extrusionOk="0" h="3630929" w="4602480">
                  <a:moveTo>
                    <a:pt x="714615" y="3630580"/>
                  </a:moveTo>
                  <a:lnTo>
                    <a:pt x="0" y="3630580"/>
                  </a:lnTo>
                </a:path>
                <a:path extrusionOk="0" h="3630929" w="4602480">
                  <a:moveTo>
                    <a:pt x="0" y="3630580"/>
                  </a:moveTo>
                  <a:lnTo>
                    <a:pt x="0" y="3272343"/>
                  </a:lnTo>
                </a:path>
                <a:path extrusionOk="0" h="3630929" w="4602480">
                  <a:moveTo>
                    <a:pt x="0" y="3272343"/>
                  </a:moveTo>
                  <a:lnTo>
                    <a:pt x="714615" y="3272343"/>
                  </a:lnTo>
                </a:path>
                <a:path extrusionOk="0" h="3630929" w="4602480">
                  <a:moveTo>
                    <a:pt x="714615" y="3272343"/>
                  </a:moveTo>
                  <a:lnTo>
                    <a:pt x="714615" y="3630580"/>
                  </a:lnTo>
                </a:path>
                <a:path extrusionOk="0" h="3630929" w="4602480">
                  <a:moveTo>
                    <a:pt x="691895" y="3272343"/>
                  </a:moveTo>
                  <a:lnTo>
                    <a:pt x="691895" y="3615028"/>
                  </a:lnTo>
                </a:path>
                <a:path extrusionOk="0" h="3630929" w="4602480">
                  <a:moveTo>
                    <a:pt x="691895" y="3615028"/>
                  </a:moveTo>
                  <a:lnTo>
                    <a:pt x="21866" y="3615028"/>
                  </a:lnTo>
                </a:path>
                <a:path extrusionOk="0" h="3630929" w="4602480">
                  <a:moveTo>
                    <a:pt x="21866" y="3615028"/>
                  </a:moveTo>
                  <a:lnTo>
                    <a:pt x="21866" y="3272343"/>
                  </a:lnTo>
                </a:path>
                <a:path extrusionOk="0" h="3630929" w="4602480">
                  <a:moveTo>
                    <a:pt x="4239895" y="546171"/>
                  </a:moveTo>
                  <a:lnTo>
                    <a:pt x="4239895" y="0"/>
                  </a:lnTo>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1008" name="Google Shape;1008;p32"/>
            <p:cNvSpPr/>
            <p:nvPr/>
          </p:nvSpPr>
          <p:spPr>
            <a:xfrm>
              <a:off x="5191963" y="2080439"/>
              <a:ext cx="417195" cy="414020"/>
            </a:xfrm>
            <a:custGeom>
              <a:rect b="b" l="l" r="r" t="t"/>
              <a:pathLst>
                <a:path extrusionOk="0" h="414019" w="417195">
                  <a:moveTo>
                    <a:pt x="0" y="398290"/>
                  </a:moveTo>
                  <a:lnTo>
                    <a:pt x="4409" y="351401"/>
                  </a:lnTo>
                  <a:lnTo>
                    <a:pt x="13861" y="306216"/>
                  </a:lnTo>
                  <a:lnTo>
                    <a:pt x="28062" y="263018"/>
                  </a:lnTo>
                  <a:lnTo>
                    <a:pt x="46718" y="222090"/>
                  </a:lnTo>
                  <a:lnTo>
                    <a:pt x="69535" y="183717"/>
                  </a:lnTo>
                  <a:lnTo>
                    <a:pt x="96217" y="148180"/>
                  </a:lnTo>
                  <a:lnTo>
                    <a:pt x="126472" y="115763"/>
                  </a:lnTo>
                  <a:lnTo>
                    <a:pt x="160005" y="86750"/>
                  </a:lnTo>
                  <a:lnTo>
                    <a:pt x="196522" y="61423"/>
                  </a:lnTo>
                  <a:lnTo>
                    <a:pt x="235728" y="40066"/>
                  </a:lnTo>
                  <a:lnTo>
                    <a:pt x="277331" y="22962"/>
                  </a:lnTo>
                  <a:lnTo>
                    <a:pt x="321034" y="10394"/>
                  </a:lnTo>
                  <a:lnTo>
                    <a:pt x="366544" y="2645"/>
                  </a:lnTo>
                  <a:lnTo>
                    <a:pt x="413568" y="0"/>
                  </a:lnTo>
                </a:path>
                <a:path extrusionOk="0" h="414019" w="417195">
                  <a:moveTo>
                    <a:pt x="53568" y="413860"/>
                  </a:moveTo>
                  <a:lnTo>
                    <a:pt x="56854" y="365009"/>
                  </a:lnTo>
                  <a:lnTo>
                    <a:pt x="66427" y="318157"/>
                  </a:lnTo>
                  <a:lnTo>
                    <a:pt x="81857" y="273730"/>
                  </a:lnTo>
                  <a:lnTo>
                    <a:pt x="102717" y="232160"/>
                  </a:lnTo>
                  <a:lnTo>
                    <a:pt x="128577" y="193873"/>
                  </a:lnTo>
                  <a:lnTo>
                    <a:pt x="159007" y="159300"/>
                  </a:lnTo>
                  <a:lnTo>
                    <a:pt x="193580" y="128869"/>
                  </a:lnTo>
                  <a:lnTo>
                    <a:pt x="231867" y="103009"/>
                  </a:lnTo>
                  <a:lnTo>
                    <a:pt x="273437" y="82150"/>
                  </a:lnTo>
                  <a:lnTo>
                    <a:pt x="317864" y="66719"/>
                  </a:lnTo>
                  <a:lnTo>
                    <a:pt x="364717" y="57146"/>
                  </a:lnTo>
                  <a:lnTo>
                    <a:pt x="413568" y="53859"/>
                  </a:lnTo>
                  <a:lnTo>
                    <a:pt x="414648" y="53859"/>
                  </a:lnTo>
                  <a:lnTo>
                    <a:pt x="415764" y="53863"/>
                  </a:lnTo>
                  <a:lnTo>
                    <a:pt x="416844" y="53874"/>
                  </a:lnTo>
                </a:path>
                <a:path extrusionOk="0" h="414019" w="417195">
                  <a:moveTo>
                    <a:pt x="107568" y="413860"/>
                  </a:moveTo>
                  <a:lnTo>
                    <a:pt x="111572" y="364225"/>
                  </a:lnTo>
                  <a:lnTo>
                    <a:pt x="123166" y="317140"/>
                  </a:lnTo>
                  <a:lnTo>
                    <a:pt x="141719" y="273235"/>
                  </a:lnTo>
                  <a:lnTo>
                    <a:pt x="166602" y="233140"/>
                  </a:lnTo>
                  <a:lnTo>
                    <a:pt x="197185" y="197485"/>
                  </a:lnTo>
                  <a:lnTo>
                    <a:pt x="232839" y="166900"/>
                  </a:lnTo>
                  <a:lnTo>
                    <a:pt x="272934" y="142015"/>
                  </a:lnTo>
                  <a:lnTo>
                    <a:pt x="316840" y="123459"/>
                  </a:lnTo>
                  <a:lnTo>
                    <a:pt x="363928" y="111864"/>
                  </a:lnTo>
                  <a:lnTo>
                    <a:pt x="413568" y="107859"/>
                  </a:lnTo>
                </a:path>
                <a:path extrusionOk="0" h="414019" w="417195">
                  <a:moveTo>
                    <a:pt x="161568" y="413860"/>
                  </a:moveTo>
                  <a:lnTo>
                    <a:pt x="165628" y="368562"/>
                  </a:lnTo>
                  <a:lnTo>
                    <a:pt x="177333" y="325929"/>
                  </a:lnTo>
                  <a:lnTo>
                    <a:pt x="195973" y="286670"/>
                  </a:lnTo>
                  <a:lnTo>
                    <a:pt x="220835" y="251499"/>
                  </a:lnTo>
                  <a:lnTo>
                    <a:pt x="251207" y="221127"/>
                  </a:lnTo>
                  <a:lnTo>
                    <a:pt x="286379" y="196265"/>
                  </a:lnTo>
                  <a:lnTo>
                    <a:pt x="325637" y="177625"/>
                  </a:lnTo>
                  <a:lnTo>
                    <a:pt x="368271" y="165919"/>
                  </a:lnTo>
                  <a:lnTo>
                    <a:pt x="413568" y="161859"/>
                  </a:lnTo>
                  <a:lnTo>
                    <a:pt x="413928" y="161859"/>
                  </a:lnTo>
                  <a:lnTo>
                    <a:pt x="414288" y="161859"/>
                  </a:lnTo>
                  <a:lnTo>
                    <a:pt x="414648" y="161863"/>
                  </a:lnTo>
                </a:path>
              </a:pathLst>
            </a:custGeom>
            <a:noFill/>
            <a:ln cap="flat" cmpd="sng" w="108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009" name="Google Shape;1009;p32"/>
            <p:cNvPicPr preferRelativeResize="0"/>
            <p:nvPr/>
          </p:nvPicPr>
          <p:blipFill rotWithShape="1">
            <a:blip r:embed="rId9">
              <a:alphaModFix/>
            </a:blip>
            <a:srcRect b="0" l="0" r="0" t="0"/>
            <a:stretch/>
          </p:blipFill>
          <p:spPr>
            <a:xfrm>
              <a:off x="5402131" y="2290939"/>
              <a:ext cx="204804" cy="208760"/>
            </a:xfrm>
            <a:prstGeom prst="rect">
              <a:avLst/>
            </a:prstGeom>
            <a:noFill/>
            <a:ln>
              <a:noFill/>
            </a:ln>
          </p:spPr>
        </p:pic>
      </p:grpSp>
      <p:sp>
        <p:nvSpPr>
          <p:cNvPr id="1010" name="Google Shape;1010;p32"/>
          <p:cNvSpPr txBox="1"/>
          <p:nvPr/>
        </p:nvSpPr>
        <p:spPr>
          <a:xfrm>
            <a:off x="2476917" y="2693383"/>
            <a:ext cx="162957" cy="81328"/>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453" u="sng">
                <a:solidFill>
                  <a:schemeClr val="dk1"/>
                </a:solidFill>
                <a:latin typeface="Malgun Gothic"/>
                <a:ea typeface="Malgun Gothic"/>
                <a:cs typeface="Malgun Gothic"/>
                <a:sym typeface="Malgun Gothic"/>
              </a:rPr>
              <a:t>13,00</a:t>
            </a:r>
            <a:endParaRPr sz="453">
              <a:solidFill>
                <a:schemeClr val="dk1"/>
              </a:solidFill>
              <a:latin typeface="Malgun Gothic"/>
              <a:ea typeface="Malgun Gothic"/>
              <a:cs typeface="Malgun Gothic"/>
              <a:sym typeface="Malgun Gothic"/>
            </a:endParaRPr>
          </a:p>
        </p:txBody>
      </p:sp>
      <p:sp>
        <p:nvSpPr>
          <p:cNvPr id="1011" name="Google Shape;1011;p32"/>
          <p:cNvSpPr txBox="1"/>
          <p:nvPr/>
        </p:nvSpPr>
        <p:spPr>
          <a:xfrm>
            <a:off x="2249253" y="2431121"/>
            <a:ext cx="424954" cy="188536"/>
          </a:xfrm>
          <a:prstGeom prst="rect">
            <a:avLst/>
          </a:prstGeom>
          <a:noFill/>
          <a:ln>
            <a:noFill/>
          </a:ln>
        </p:spPr>
        <p:txBody>
          <a:bodyPr anchorCtr="0" anchor="t" bIns="0" lIns="0" spcFirstLastPara="1" rIns="0" wrap="square" tIns="11500">
            <a:spAutoFit/>
          </a:bodyPr>
          <a:lstStyle/>
          <a:p>
            <a:pPr indent="38583" lvl="0" marL="11517" marR="4607" rtl="0" algn="l">
              <a:lnSpc>
                <a:spcPct val="110400"/>
              </a:lnSpc>
              <a:spcBef>
                <a:spcPts val="0"/>
              </a:spcBef>
              <a:spcAft>
                <a:spcPts val="0"/>
              </a:spcAft>
              <a:buNone/>
            </a:pPr>
            <a:r>
              <a:rPr lang="en-US" sz="544">
                <a:solidFill>
                  <a:schemeClr val="dk1"/>
                </a:solidFill>
                <a:latin typeface="Malgun Gothic"/>
                <a:ea typeface="Malgun Gothic"/>
                <a:cs typeface="Malgun Gothic"/>
                <a:sym typeface="Malgun Gothic"/>
              </a:rPr>
              <a:t>Службове прим</a:t>
            </a:r>
            <a:r>
              <a:rPr lang="en-US" sz="544">
                <a:solidFill>
                  <a:schemeClr val="dk1"/>
                </a:solidFill>
                <a:latin typeface="Quattrocento Sans"/>
                <a:ea typeface="Quattrocento Sans"/>
                <a:cs typeface="Quattrocento Sans"/>
                <a:sym typeface="Quattrocento Sans"/>
              </a:rPr>
              <a:t>і</a:t>
            </a:r>
            <a:r>
              <a:rPr lang="en-US" sz="544">
                <a:solidFill>
                  <a:schemeClr val="dk1"/>
                </a:solidFill>
                <a:latin typeface="Malgun Gothic"/>
                <a:ea typeface="Malgun Gothic"/>
                <a:cs typeface="Malgun Gothic"/>
                <a:sym typeface="Malgun Gothic"/>
              </a:rPr>
              <a:t>щення</a:t>
            </a:r>
            <a:endParaRPr sz="544">
              <a:solidFill>
                <a:schemeClr val="dk1"/>
              </a:solidFill>
              <a:latin typeface="Malgun Gothic"/>
              <a:ea typeface="Malgun Gothic"/>
              <a:cs typeface="Malgun Gothic"/>
              <a:sym typeface="Malgun Gothic"/>
            </a:endParaRPr>
          </a:p>
        </p:txBody>
      </p:sp>
      <p:sp>
        <p:nvSpPr>
          <p:cNvPr id="1012" name="Google Shape;1012;p32"/>
          <p:cNvSpPr txBox="1"/>
          <p:nvPr/>
        </p:nvSpPr>
        <p:spPr>
          <a:xfrm>
            <a:off x="2249253" y="3542741"/>
            <a:ext cx="424954" cy="190011"/>
          </a:xfrm>
          <a:prstGeom prst="rect">
            <a:avLst/>
          </a:prstGeom>
          <a:noFill/>
          <a:ln>
            <a:noFill/>
          </a:ln>
        </p:spPr>
        <p:txBody>
          <a:bodyPr anchorCtr="0" anchor="t" bIns="0" lIns="0" spcFirstLastPara="1" rIns="0" wrap="square" tIns="11500">
            <a:spAutoFit/>
          </a:bodyPr>
          <a:lstStyle/>
          <a:p>
            <a:pPr indent="97318" lvl="0" marL="11517" marR="4607" rtl="0" algn="l">
              <a:lnSpc>
                <a:spcPct val="111200"/>
              </a:lnSpc>
              <a:spcBef>
                <a:spcPts val="0"/>
              </a:spcBef>
              <a:spcAft>
                <a:spcPts val="0"/>
              </a:spcAft>
              <a:buNone/>
            </a:pPr>
            <a:r>
              <a:rPr lang="en-US" sz="544">
                <a:solidFill>
                  <a:schemeClr val="dk1"/>
                </a:solidFill>
                <a:latin typeface="Malgun Gothic"/>
                <a:ea typeface="Malgun Gothic"/>
                <a:cs typeface="Malgun Gothic"/>
                <a:sym typeface="Malgun Gothic"/>
              </a:rPr>
              <a:t>Адм</a:t>
            </a:r>
            <a:r>
              <a:rPr lang="en-US" sz="544">
                <a:solidFill>
                  <a:schemeClr val="dk1"/>
                </a:solidFill>
                <a:latin typeface="Quattrocento Sans"/>
                <a:ea typeface="Quattrocento Sans"/>
                <a:cs typeface="Quattrocento Sans"/>
                <a:sym typeface="Quattrocento Sans"/>
              </a:rPr>
              <a:t>і</a:t>
            </a:r>
            <a:r>
              <a:rPr lang="en-US" sz="544">
                <a:solidFill>
                  <a:schemeClr val="dk1"/>
                </a:solidFill>
                <a:latin typeface="Malgun Gothic"/>
                <a:ea typeface="Malgun Gothic"/>
                <a:cs typeface="Malgun Gothic"/>
                <a:sym typeface="Malgun Gothic"/>
              </a:rPr>
              <a:t>н. прим</a:t>
            </a:r>
            <a:r>
              <a:rPr lang="en-US" sz="544">
                <a:solidFill>
                  <a:schemeClr val="dk1"/>
                </a:solidFill>
                <a:latin typeface="Quattrocento Sans"/>
                <a:ea typeface="Quattrocento Sans"/>
                <a:cs typeface="Quattrocento Sans"/>
                <a:sym typeface="Quattrocento Sans"/>
              </a:rPr>
              <a:t>і</a:t>
            </a:r>
            <a:r>
              <a:rPr lang="en-US" sz="544">
                <a:solidFill>
                  <a:schemeClr val="dk1"/>
                </a:solidFill>
                <a:latin typeface="Malgun Gothic"/>
                <a:ea typeface="Malgun Gothic"/>
                <a:cs typeface="Malgun Gothic"/>
                <a:sym typeface="Malgun Gothic"/>
              </a:rPr>
              <a:t>щення</a:t>
            </a:r>
            <a:endParaRPr sz="544">
              <a:solidFill>
                <a:schemeClr val="dk1"/>
              </a:solidFill>
              <a:latin typeface="Malgun Gothic"/>
              <a:ea typeface="Malgun Gothic"/>
              <a:cs typeface="Malgun Gothic"/>
              <a:sym typeface="Malgun Gothic"/>
            </a:endParaRPr>
          </a:p>
        </p:txBody>
      </p:sp>
      <p:sp>
        <p:nvSpPr>
          <p:cNvPr id="1013" name="Google Shape;1013;p32"/>
          <p:cNvSpPr txBox="1"/>
          <p:nvPr/>
        </p:nvSpPr>
        <p:spPr>
          <a:xfrm>
            <a:off x="4364120" y="1354349"/>
            <a:ext cx="548755" cy="109348"/>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635">
                <a:solidFill>
                  <a:schemeClr val="dk1"/>
                </a:solidFill>
                <a:latin typeface="Quattrocento Sans"/>
                <a:ea typeface="Quattrocento Sans"/>
                <a:cs typeface="Quattrocento Sans"/>
                <a:sym typeface="Quattrocento Sans"/>
              </a:rPr>
              <a:t>І</a:t>
            </a:r>
            <a:r>
              <a:rPr lang="en-US" sz="635">
                <a:solidFill>
                  <a:schemeClr val="dk1"/>
                </a:solidFill>
                <a:latin typeface="Malgun Gothic"/>
                <a:ea typeface="Malgun Gothic"/>
                <a:cs typeface="Malgun Gothic"/>
                <a:sym typeface="Malgun Gothic"/>
              </a:rPr>
              <a:t>ндив</a:t>
            </a:r>
            <a:r>
              <a:rPr lang="en-US" sz="635">
                <a:solidFill>
                  <a:schemeClr val="dk1"/>
                </a:solidFill>
                <a:latin typeface="Quattrocento Sans"/>
                <a:ea typeface="Quattrocento Sans"/>
                <a:cs typeface="Quattrocento Sans"/>
                <a:sym typeface="Quattrocento Sans"/>
              </a:rPr>
              <a:t>і</a:t>
            </a:r>
            <a:r>
              <a:rPr lang="en-US" sz="635">
                <a:solidFill>
                  <a:schemeClr val="dk1"/>
                </a:solidFill>
                <a:latin typeface="Malgun Gothic"/>
                <a:ea typeface="Malgun Gothic"/>
                <a:cs typeface="Malgun Gothic"/>
                <a:sym typeface="Malgun Gothic"/>
              </a:rPr>
              <a:t>дуальна</a:t>
            </a:r>
            <a:endParaRPr sz="635">
              <a:solidFill>
                <a:schemeClr val="dk1"/>
              </a:solidFill>
              <a:latin typeface="Malgun Gothic"/>
              <a:ea typeface="Malgun Gothic"/>
              <a:cs typeface="Malgun Gothic"/>
              <a:sym typeface="Malgun Gothic"/>
            </a:endParaRPr>
          </a:p>
        </p:txBody>
      </p:sp>
      <p:sp>
        <p:nvSpPr>
          <p:cNvPr id="1014" name="Google Shape;1014;p32"/>
          <p:cNvSpPr txBox="1"/>
          <p:nvPr/>
        </p:nvSpPr>
        <p:spPr>
          <a:xfrm>
            <a:off x="4384758" y="1462638"/>
            <a:ext cx="507296" cy="109348"/>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635">
                <a:solidFill>
                  <a:schemeClr val="dk1"/>
                </a:solidFill>
                <a:latin typeface="Malgun Gothic"/>
                <a:ea typeface="Malgun Gothic"/>
                <a:cs typeface="Malgun Gothic"/>
                <a:sym typeface="Malgun Gothic"/>
              </a:rPr>
              <a:t>робоча зона</a:t>
            </a:r>
            <a:endParaRPr sz="635">
              <a:solidFill>
                <a:schemeClr val="dk1"/>
              </a:solidFill>
              <a:latin typeface="Malgun Gothic"/>
              <a:ea typeface="Malgun Gothic"/>
              <a:cs typeface="Malgun Gothic"/>
              <a:sym typeface="Malgun Gothic"/>
            </a:endParaRPr>
          </a:p>
        </p:txBody>
      </p:sp>
      <p:sp>
        <p:nvSpPr>
          <p:cNvPr id="1015" name="Google Shape;1015;p32"/>
          <p:cNvSpPr txBox="1"/>
          <p:nvPr/>
        </p:nvSpPr>
        <p:spPr>
          <a:xfrm>
            <a:off x="5071123" y="1529951"/>
            <a:ext cx="162957" cy="81328"/>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453" u="sng">
                <a:solidFill>
                  <a:schemeClr val="dk1"/>
                </a:solidFill>
                <a:latin typeface="Malgun Gothic"/>
                <a:ea typeface="Malgun Gothic"/>
                <a:cs typeface="Malgun Gothic"/>
                <a:sym typeface="Malgun Gothic"/>
              </a:rPr>
              <a:t>35,00</a:t>
            </a:r>
            <a:endParaRPr sz="453">
              <a:solidFill>
                <a:schemeClr val="dk1"/>
              </a:solidFill>
              <a:latin typeface="Malgun Gothic"/>
              <a:ea typeface="Malgun Gothic"/>
              <a:cs typeface="Malgun Gothic"/>
              <a:sym typeface="Malgun Gothic"/>
            </a:endParaRPr>
          </a:p>
        </p:txBody>
      </p:sp>
      <p:sp>
        <p:nvSpPr>
          <p:cNvPr id="1016" name="Google Shape;1016;p32"/>
          <p:cNvSpPr txBox="1"/>
          <p:nvPr/>
        </p:nvSpPr>
        <p:spPr>
          <a:xfrm>
            <a:off x="2938664" y="2477380"/>
            <a:ext cx="449713" cy="334730"/>
          </a:xfrm>
          <a:prstGeom prst="rect">
            <a:avLst/>
          </a:prstGeom>
          <a:noFill/>
          <a:ln>
            <a:noFill/>
          </a:ln>
        </p:spPr>
        <p:txBody>
          <a:bodyPr anchorCtr="0" anchor="t" bIns="0" lIns="0" spcFirstLastPara="1" rIns="0" wrap="square" tIns="11500">
            <a:spAutoFit/>
          </a:bodyPr>
          <a:lstStyle/>
          <a:p>
            <a:pPr indent="43189" lvl="0" marL="11517" marR="4607" rtl="0" algn="l">
              <a:lnSpc>
                <a:spcPct val="110400"/>
              </a:lnSpc>
              <a:spcBef>
                <a:spcPts val="0"/>
              </a:spcBef>
              <a:spcAft>
                <a:spcPts val="0"/>
              </a:spcAft>
              <a:buNone/>
            </a:pPr>
            <a:r>
              <a:rPr lang="en-US" sz="635">
                <a:solidFill>
                  <a:schemeClr val="dk1"/>
                </a:solidFill>
                <a:latin typeface="Malgun Gothic"/>
                <a:ea typeface="Malgun Gothic"/>
                <a:cs typeface="Malgun Gothic"/>
                <a:sym typeface="Malgun Gothic"/>
              </a:rPr>
              <a:t>Зона для в</a:t>
            </a:r>
            <a:r>
              <a:rPr lang="en-US" sz="635">
                <a:solidFill>
                  <a:schemeClr val="dk1"/>
                </a:solidFill>
                <a:latin typeface="Quattrocento Sans"/>
                <a:ea typeface="Quattrocento Sans"/>
                <a:cs typeface="Quattrocento Sans"/>
                <a:sym typeface="Quattrocento Sans"/>
              </a:rPr>
              <a:t>і</a:t>
            </a:r>
            <a:r>
              <a:rPr lang="en-US" sz="635">
                <a:solidFill>
                  <a:schemeClr val="dk1"/>
                </a:solidFill>
                <a:latin typeface="Malgun Gothic"/>
                <a:ea typeface="Malgun Gothic"/>
                <a:cs typeface="Malgun Gothic"/>
                <a:sym typeface="Malgun Gothic"/>
              </a:rPr>
              <a:t>дпочинку</a:t>
            </a:r>
            <a:endParaRPr sz="635">
              <a:solidFill>
                <a:schemeClr val="dk1"/>
              </a:solidFill>
              <a:latin typeface="Malgun Gothic"/>
              <a:ea typeface="Malgun Gothic"/>
              <a:cs typeface="Malgun Gothic"/>
              <a:sym typeface="Malgun Gothic"/>
            </a:endParaRPr>
          </a:p>
          <a:p>
            <a:pPr indent="0" lvl="0" marL="259708" marR="0" rtl="0" algn="l">
              <a:spcBef>
                <a:spcPts val="308"/>
              </a:spcBef>
              <a:spcAft>
                <a:spcPts val="0"/>
              </a:spcAft>
              <a:buNone/>
            </a:pPr>
            <a:r>
              <a:rPr lang="en-US" sz="453" u="sng">
                <a:solidFill>
                  <a:schemeClr val="dk1"/>
                </a:solidFill>
                <a:latin typeface="Malgun Gothic"/>
                <a:ea typeface="Malgun Gothic"/>
                <a:cs typeface="Malgun Gothic"/>
                <a:sym typeface="Malgun Gothic"/>
              </a:rPr>
              <a:t>55,00</a:t>
            </a:r>
            <a:endParaRPr sz="453">
              <a:solidFill>
                <a:schemeClr val="dk1"/>
              </a:solidFill>
              <a:latin typeface="Malgun Gothic"/>
              <a:ea typeface="Malgun Gothic"/>
              <a:cs typeface="Malgun Gothic"/>
              <a:sym typeface="Malgun Gothic"/>
            </a:endParaRPr>
          </a:p>
        </p:txBody>
      </p:sp>
      <p:pic>
        <p:nvPicPr>
          <p:cNvPr id="1017" name="Google Shape;1017;p32"/>
          <p:cNvPicPr preferRelativeResize="0"/>
          <p:nvPr/>
        </p:nvPicPr>
        <p:blipFill rotWithShape="1">
          <a:blip r:embed="rId10">
            <a:alphaModFix/>
          </a:blip>
          <a:srcRect b="0" l="0" r="0" t="0"/>
          <a:stretch/>
        </p:blipFill>
        <p:spPr>
          <a:xfrm>
            <a:off x="7217249" y="389413"/>
            <a:ext cx="3218557" cy="2527847"/>
          </a:xfrm>
          <a:prstGeom prst="rect">
            <a:avLst/>
          </a:prstGeom>
          <a:noFill/>
          <a:ln>
            <a:noFill/>
          </a:ln>
        </p:spPr>
      </p:pic>
      <p:grpSp>
        <p:nvGrpSpPr>
          <p:cNvPr id="1018" name="Google Shape;1018;p32"/>
          <p:cNvGrpSpPr/>
          <p:nvPr/>
        </p:nvGrpSpPr>
        <p:grpSpPr>
          <a:xfrm>
            <a:off x="1439755" y="215356"/>
            <a:ext cx="9304078" cy="6462988"/>
            <a:chOff x="211886" y="237489"/>
            <a:chExt cx="10260330" cy="7127240"/>
          </a:xfrm>
        </p:grpSpPr>
        <p:pic>
          <p:nvPicPr>
            <p:cNvPr id="1019" name="Google Shape;1019;p32"/>
            <p:cNvPicPr preferRelativeResize="0"/>
            <p:nvPr/>
          </p:nvPicPr>
          <p:blipFill rotWithShape="1">
            <a:blip r:embed="rId11">
              <a:alphaModFix/>
            </a:blip>
            <a:srcRect b="0" l="0" r="0" t="0"/>
            <a:stretch/>
          </p:blipFill>
          <p:spPr>
            <a:xfrm>
              <a:off x="6583186" y="4080681"/>
              <a:ext cx="2271286" cy="2875860"/>
            </a:xfrm>
            <a:prstGeom prst="rect">
              <a:avLst/>
            </a:prstGeom>
            <a:noFill/>
            <a:ln>
              <a:noFill/>
            </a:ln>
          </p:spPr>
        </p:pic>
        <p:pic>
          <p:nvPicPr>
            <p:cNvPr id="1020" name="Google Shape;1020;p32"/>
            <p:cNvPicPr preferRelativeResize="0"/>
            <p:nvPr/>
          </p:nvPicPr>
          <p:blipFill rotWithShape="1">
            <a:blip r:embed="rId12">
              <a:alphaModFix/>
            </a:blip>
            <a:srcRect b="0" l="0" r="0" t="0"/>
            <a:stretch/>
          </p:blipFill>
          <p:spPr>
            <a:xfrm>
              <a:off x="8885065" y="4087410"/>
              <a:ext cx="1485254" cy="2864524"/>
            </a:xfrm>
            <a:prstGeom prst="rect">
              <a:avLst/>
            </a:prstGeom>
            <a:noFill/>
            <a:ln>
              <a:noFill/>
            </a:ln>
          </p:spPr>
        </p:pic>
        <p:sp>
          <p:nvSpPr>
            <p:cNvPr id="1021" name="Google Shape;1021;p32"/>
            <p:cNvSpPr/>
            <p:nvPr/>
          </p:nvSpPr>
          <p:spPr>
            <a:xfrm>
              <a:off x="211886" y="237489"/>
              <a:ext cx="10260330" cy="7127240"/>
            </a:xfrm>
            <a:custGeom>
              <a:rect b="b" l="l" r="r" t="t"/>
              <a:pathLst>
                <a:path extrusionOk="0" h="7127240" w="10260330">
                  <a:moveTo>
                    <a:pt x="10260012" y="0"/>
                  </a:moveTo>
                  <a:lnTo>
                    <a:pt x="0" y="0"/>
                  </a:lnTo>
                  <a:lnTo>
                    <a:pt x="0" y="35560"/>
                  </a:lnTo>
                  <a:lnTo>
                    <a:pt x="0" y="7091680"/>
                  </a:lnTo>
                  <a:lnTo>
                    <a:pt x="0" y="7127240"/>
                  </a:lnTo>
                  <a:lnTo>
                    <a:pt x="10260012" y="7127240"/>
                  </a:lnTo>
                  <a:lnTo>
                    <a:pt x="10260012" y="7091693"/>
                  </a:lnTo>
                  <a:lnTo>
                    <a:pt x="10260012" y="35687"/>
                  </a:lnTo>
                  <a:lnTo>
                    <a:pt x="10224021" y="35687"/>
                  </a:lnTo>
                  <a:lnTo>
                    <a:pt x="10224021" y="7091680"/>
                  </a:lnTo>
                  <a:lnTo>
                    <a:pt x="36004" y="7091680"/>
                  </a:lnTo>
                  <a:lnTo>
                    <a:pt x="36004" y="35560"/>
                  </a:lnTo>
                  <a:lnTo>
                    <a:pt x="10260012" y="35560"/>
                  </a:lnTo>
                  <a:lnTo>
                    <a:pt x="10260012" y="0"/>
                  </a:lnTo>
                  <a:close/>
                </a:path>
              </a:pathLst>
            </a:custGeom>
            <a:solidFill>
              <a:srgbClr val="7B6444">
                <a:alpha val="7490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1022" name="Google Shape;1022;p32"/>
            <p:cNvSpPr/>
            <p:nvPr/>
          </p:nvSpPr>
          <p:spPr>
            <a:xfrm>
              <a:off x="282794" y="307563"/>
              <a:ext cx="10117455" cy="6984365"/>
            </a:xfrm>
            <a:custGeom>
              <a:rect b="b" l="l" r="r" t="t"/>
              <a:pathLst>
                <a:path extrusionOk="0" h="6984365" w="10117455">
                  <a:moveTo>
                    <a:pt x="0" y="0"/>
                  </a:moveTo>
                  <a:lnTo>
                    <a:pt x="10117405" y="0"/>
                  </a:lnTo>
                </a:path>
                <a:path extrusionOk="0" h="6984365" w="10117455">
                  <a:moveTo>
                    <a:pt x="10117405" y="0"/>
                  </a:moveTo>
                  <a:lnTo>
                    <a:pt x="10117405" y="6983996"/>
                  </a:lnTo>
                </a:path>
                <a:path extrusionOk="0" h="6984365" w="10117455">
                  <a:moveTo>
                    <a:pt x="10117405" y="6983996"/>
                  </a:moveTo>
                  <a:lnTo>
                    <a:pt x="0" y="6983996"/>
                  </a:lnTo>
                </a:path>
                <a:path extrusionOk="0" h="6984365" w="10117455">
                  <a:moveTo>
                    <a:pt x="0" y="6983996"/>
                  </a:moveTo>
                  <a:lnTo>
                    <a:pt x="0" y="0"/>
                  </a:lnTo>
                </a:path>
                <a:path extrusionOk="0" h="6984365" w="10117455">
                  <a:moveTo>
                    <a:pt x="8054422" y="6846151"/>
                  </a:moveTo>
                  <a:lnTo>
                    <a:pt x="3631959" y="6846151"/>
                  </a:lnTo>
                </a:path>
                <a:path extrusionOk="0" h="6984365" w="10117455">
                  <a:moveTo>
                    <a:pt x="3040137" y="2078009"/>
                  </a:moveTo>
                  <a:lnTo>
                    <a:pt x="3040137" y="1180596"/>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023" name="Google Shape;1023;p32"/>
            <p:cNvPicPr preferRelativeResize="0"/>
            <p:nvPr/>
          </p:nvPicPr>
          <p:blipFill rotWithShape="1">
            <a:blip r:embed="rId13">
              <a:alphaModFix/>
            </a:blip>
            <a:srcRect b="0" l="0" r="0" t="0"/>
            <a:stretch/>
          </p:blipFill>
          <p:spPr>
            <a:xfrm>
              <a:off x="3272531" y="1392759"/>
              <a:ext cx="100800" cy="100800"/>
            </a:xfrm>
            <a:prstGeom prst="rect">
              <a:avLst/>
            </a:prstGeom>
            <a:noFill/>
            <a:ln>
              <a:noFill/>
            </a:ln>
          </p:spPr>
        </p:pic>
        <p:sp>
          <p:nvSpPr>
            <p:cNvPr id="1024" name="Google Shape;1024;p32"/>
            <p:cNvSpPr/>
            <p:nvPr/>
          </p:nvSpPr>
          <p:spPr>
            <a:xfrm>
              <a:off x="3914753" y="6956542"/>
              <a:ext cx="4422775" cy="197485"/>
            </a:xfrm>
            <a:custGeom>
              <a:rect b="b" l="l" r="r" t="t"/>
              <a:pathLst>
                <a:path extrusionOk="0" h="197484" w="4422775">
                  <a:moveTo>
                    <a:pt x="0" y="0"/>
                  </a:moveTo>
                  <a:lnTo>
                    <a:pt x="0" y="197172"/>
                  </a:lnTo>
                </a:path>
                <a:path extrusionOk="0" h="197484" w="4422775">
                  <a:moveTo>
                    <a:pt x="4422462" y="0"/>
                  </a:moveTo>
                  <a:lnTo>
                    <a:pt x="4422462" y="197172"/>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1025" name="Google Shape;1025;p32"/>
            <p:cNvSpPr/>
            <p:nvPr/>
          </p:nvSpPr>
          <p:spPr>
            <a:xfrm>
              <a:off x="8337216" y="6390981"/>
              <a:ext cx="0" cy="565785"/>
            </a:xfrm>
            <a:custGeom>
              <a:rect b="b" l="l" r="r" t="t"/>
              <a:pathLst>
                <a:path extrusionOk="0" h="565784" w="120000">
                  <a:moveTo>
                    <a:pt x="0" y="0"/>
                  </a:moveTo>
                  <a:lnTo>
                    <a:pt x="0" y="565560"/>
                  </a:lnTo>
                </a:path>
              </a:pathLst>
            </a:custGeom>
            <a:noFill/>
            <a:ln cap="flat" cmpd="sng" w="95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026" name="Google Shape;1026;p32"/>
            <p:cNvPicPr preferRelativeResize="0"/>
            <p:nvPr/>
          </p:nvPicPr>
          <p:blipFill rotWithShape="1">
            <a:blip r:embed="rId14">
              <a:alphaModFix/>
            </a:blip>
            <a:srcRect b="0" l="0" r="0" t="0"/>
            <a:stretch/>
          </p:blipFill>
          <p:spPr>
            <a:xfrm>
              <a:off x="8292216" y="6300981"/>
              <a:ext cx="90000" cy="90000"/>
            </a:xfrm>
            <a:prstGeom prst="rect">
              <a:avLst/>
            </a:prstGeom>
            <a:noFill/>
            <a:ln>
              <a:noFill/>
            </a:ln>
          </p:spPr>
        </p:pic>
        <p:sp>
          <p:nvSpPr>
            <p:cNvPr id="1027" name="Google Shape;1027;p32"/>
            <p:cNvSpPr/>
            <p:nvPr/>
          </p:nvSpPr>
          <p:spPr>
            <a:xfrm>
              <a:off x="3914753" y="6390981"/>
              <a:ext cx="0" cy="565785"/>
            </a:xfrm>
            <a:custGeom>
              <a:rect b="b" l="l" r="r" t="t"/>
              <a:pathLst>
                <a:path extrusionOk="0" h="565784" w="120000">
                  <a:moveTo>
                    <a:pt x="0" y="0"/>
                  </a:moveTo>
                  <a:lnTo>
                    <a:pt x="0" y="565560"/>
                  </a:lnTo>
                </a:path>
              </a:pathLst>
            </a:custGeom>
            <a:noFill/>
            <a:ln cap="flat" cmpd="sng" w="95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028" name="Google Shape;1028;p32"/>
            <p:cNvPicPr preferRelativeResize="0"/>
            <p:nvPr/>
          </p:nvPicPr>
          <p:blipFill rotWithShape="1">
            <a:blip r:embed="rId15">
              <a:alphaModFix/>
            </a:blip>
            <a:srcRect b="0" l="0" r="0" t="0"/>
            <a:stretch/>
          </p:blipFill>
          <p:spPr>
            <a:xfrm>
              <a:off x="3869753" y="6300981"/>
              <a:ext cx="90000" cy="90000"/>
            </a:xfrm>
            <a:prstGeom prst="rect">
              <a:avLst/>
            </a:prstGeom>
            <a:noFill/>
            <a:ln>
              <a:noFill/>
            </a:ln>
          </p:spPr>
        </p:pic>
        <p:sp>
          <p:nvSpPr>
            <p:cNvPr id="1029" name="Google Shape;1029;p32"/>
            <p:cNvSpPr/>
            <p:nvPr/>
          </p:nvSpPr>
          <p:spPr>
            <a:xfrm>
              <a:off x="2226502" y="3542121"/>
              <a:ext cx="766445" cy="607060"/>
            </a:xfrm>
            <a:custGeom>
              <a:rect b="b" l="l" r="r" t="t"/>
              <a:pathLst>
                <a:path extrusionOk="0" h="607060" w="766444">
                  <a:moveTo>
                    <a:pt x="0" y="0"/>
                  </a:moveTo>
                  <a:lnTo>
                    <a:pt x="766099" y="606669"/>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030" name="Google Shape;1030;p32"/>
            <p:cNvPicPr preferRelativeResize="0"/>
            <p:nvPr/>
          </p:nvPicPr>
          <p:blipFill rotWithShape="1">
            <a:blip r:embed="rId13">
              <a:alphaModFix/>
            </a:blip>
            <a:srcRect b="0" l="0" r="0" t="0"/>
            <a:stretch/>
          </p:blipFill>
          <p:spPr>
            <a:xfrm>
              <a:off x="2140826" y="3463784"/>
              <a:ext cx="100800" cy="100800"/>
            </a:xfrm>
            <a:prstGeom prst="rect">
              <a:avLst/>
            </a:prstGeom>
            <a:noFill/>
            <a:ln>
              <a:noFill/>
            </a:ln>
          </p:spPr>
        </p:pic>
        <p:sp>
          <p:nvSpPr>
            <p:cNvPr id="1031" name="Google Shape;1031;p32"/>
            <p:cNvSpPr/>
            <p:nvPr/>
          </p:nvSpPr>
          <p:spPr>
            <a:xfrm>
              <a:off x="2992601" y="2385572"/>
              <a:ext cx="2444750" cy="1763395"/>
            </a:xfrm>
            <a:custGeom>
              <a:rect b="b" l="l" r="r" t="t"/>
              <a:pathLst>
                <a:path extrusionOk="0" h="1763395" w="2444750">
                  <a:moveTo>
                    <a:pt x="330329" y="0"/>
                  </a:moveTo>
                  <a:lnTo>
                    <a:pt x="2007805" y="0"/>
                  </a:lnTo>
                </a:path>
                <a:path extrusionOk="0" h="1763395" w="2444750">
                  <a:moveTo>
                    <a:pt x="0" y="1763217"/>
                  </a:moveTo>
                  <a:lnTo>
                    <a:pt x="2444306" y="1763217"/>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grpSp>
      <p:sp>
        <p:nvSpPr>
          <p:cNvPr id="1032" name="Google Shape;1032;p32"/>
          <p:cNvSpPr txBox="1"/>
          <p:nvPr>
            <p:ph type="title"/>
          </p:nvPr>
        </p:nvSpPr>
        <p:spPr>
          <a:xfrm>
            <a:off x="3781263" y="427089"/>
            <a:ext cx="1170639" cy="165517"/>
          </a:xfrm>
          <a:prstGeom prst="rect">
            <a:avLst/>
          </a:prstGeom>
          <a:noFill/>
          <a:ln>
            <a:noFill/>
          </a:ln>
        </p:spPr>
        <p:txBody>
          <a:bodyPr anchorCtr="0" anchor="ctr" bIns="0" lIns="0" spcFirstLastPara="1" rIns="0" wrap="square" tIns="11500">
            <a:spAutoFit/>
          </a:bodyPr>
          <a:lstStyle/>
          <a:p>
            <a:pPr indent="0" lvl="0" marL="11517" rtl="0" algn="ctr">
              <a:spcBef>
                <a:spcPts val="0"/>
              </a:spcBef>
              <a:spcAft>
                <a:spcPts val="0"/>
              </a:spcAft>
              <a:buClr>
                <a:schemeClr val="dk1"/>
              </a:buClr>
              <a:buSzPts val="1000"/>
              <a:buFont typeface="Calibri"/>
              <a:buNone/>
            </a:pPr>
            <a:r>
              <a:rPr lang="en-US" sz="1000"/>
              <a:t>Balcony layout</a:t>
            </a:r>
            <a:endParaRPr/>
          </a:p>
        </p:txBody>
      </p:sp>
      <p:sp>
        <p:nvSpPr>
          <p:cNvPr id="1033" name="Google Shape;1033;p32"/>
          <p:cNvSpPr txBox="1"/>
          <p:nvPr/>
        </p:nvSpPr>
        <p:spPr>
          <a:xfrm>
            <a:off x="3843990" y="691180"/>
            <a:ext cx="1118240" cy="151218"/>
          </a:xfrm>
          <a:prstGeom prst="rect">
            <a:avLst/>
          </a:prstGeom>
          <a:noFill/>
          <a:ln>
            <a:noFill/>
          </a:ln>
        </p:spPr>
        <p:txBody>
          <a:bodyPr anchorCtr="0" anchor="t" bIns="0" lIns="0" spcFirstLastPara="1" rIns="0" wrap="square" tIns="11500">
            <a:spAutoFit/>
          </a:bodyPr>
          <a:lstStyle/>
          <a:p>
            <a:pPr indent="0" lvl="0" marL="23034" marR="0" rtl="0" algn="l">
              <a:spcBef>
                <a:spcPts val="0"/>
              </a:spcBef>
              <a:spcAft>
                <a:spcPts val="0"/>
              </a:spcAft>
              <a:buNone/>
            </a:pPr>
            <a:r>
              <a:rPr lang="en-US" sz="907">
                <a:solidFill>
                  <a:schemeClr val="dk1"/>
                </a:solidFill>
                <a:latin typeface="Tahoma"/>
                <a:ea typeface="Tahoma"/>
                <a:cs typeface="Tahoma"/>
                <a:sym typeface="Tahoma"/>
              </a:rPr>
              <a:t>(total area 125,0м</a:t>
            </a:r>
            <a:r>
              <a:rPr baseline="30000" lang="en-US" sz="884">
                <a:solidFill>
                  <a:schemeClr val="dk1"/>
                </a:solidFill>
                <a:latin typeface="Tahoma"/>
                <a:ea typeface="Tahoma"/>
                <a:cs typeface="Tahoma"/>
                <a:sym typeface="Tahoma"/>
              </a:rPr>
              <a:t>2</a:t>
            </a:r>
            <a:r>
              <a:rPr lang="en-US" sz="907">
                <a:solidFill>
                  <a:schemeClr val="dk1"/>
                </a:solidFill>
                <a:latin typeface="Tahoma"/>
                <a:ea typeface="Tahoma"/>
                <a:cs typeface="Tahoma"/>
                <a:sym typeface="Tahoma"/>
              </a:rPr>
              <a:t>)</a:t>
            </a:r>
            <a:endParaRPr sz="907">
              <a:solidFill>
                <a:schemeClr val="dk1"/>
              </a:solidFill>
              <a:latin typeface="Tahoma"/>
              <a:ea typeface="Tahoma"/>
              <a:cs typeface="Tahoma"/>
              <a:sym typeface="Tahoma"/>
            </a:endParaRPr>
          </a:p>
        </p:txBody>
      </p:sp>
      <p:sp>
        <p:nvSpPr>
          <p:cNvPr id="1034" name="Google Shape;1034;p32"/>
          <p:cNvSpPr txBox="1"/>
          <p:nvPr/>
        </p:nvSpPr>
        <p:spPr>
          <a:xfrm>
            <a:off x="7205745" y="2949726"/>
            <a:ext cx="3259709" cy="730012"/>
          </a:xfrm>
          <a:prstGeom prst="rect">
            <a:avLst/>
          </a:prstGeom>
          <a:noFill/>
          <a:ln>
            <a:noFill/>
          </a:ln>
        </p:spPr>
        <p:txBody>
          <a:bodyPr anchorCtr="0" anchor="t" bIns="0" lIns="0" spcFirstLastPara="1" rIns="0" wrap="square" tIns="25900">
            <a:spAutoFit/>
          </a:bodyPr>
          <a:lstStyle/>
          <a:p>
            <a:pPr indent="0" lvl="0" marL="11517" marR="4607" rtl="0" algn="l">
              <a:lnSpc>
                <a:spcPct val="108930"/>
              </a:lnSpc>
              <a:spcBef>
                <a:spcPts val="0"/>
              </a:spcBef>
              <a:spcAft>
                <a:spcPts val="0"/>
              </a:spcAft>
              <a:buNone/>
            </a:pPr>
            <a:r>
              <a:rPr lang="en-US" sz="907">
                <a:solidFill>
                  <a:schemeClr val="dk1"/>
                </a:solidFill>
                <a:latin typeface="Tahoma"/>
                <a:ea typeface="Tahoma"/>
                <a:cs typeface="Tahoma"/>
                <a:sym typeface="Tahoma"/>
              </a:rPr>
              <a:t>The reading area on the balcony is the perfect place for peace, reflection and leisure. It allows veterans to retreat with a book, work or simply relax, observing the activity below, but remaining in silence.</a:t>
            </a:r>
            <a:endParaRPr sz="907">
              <a:solidFill>
                <a:schemeClr val="dk1"/>
              </a:solidFill>
              <a:latin typeface="Tahoma"/>
              <a:ea typeface="Tahoma"/>
              <a:cs typeface="Tahoma"/>
              <a:sym typeface="Tahoma"/>
            </a:endParaRPr>
          </a:p>
          <a:p>
            <a:pPr indent="0" lvl="0" marL="14395" marR="0" rtl="0" algn="l">
              <a:spcBef>
                <a:spcPts val="371"/>
              </a:spcBef>
              <a:spcAft>
                <a:spcPts val="0"/>
              </a:spcAft>
              <a:buNone/>
            </a:pPr>
            <a:r>
              <a:rPr lang="en-US" sz="907">
                <a:solidFill>
                  <a:schemeClr val="dk1"/>
                </a:solidFill>
                <a:latin typeface="Tahoma"/>
                <a:ea typeface="Tahoma"/>
                <a:cs typeface="Tahoma"/>
                <a:sym typeface="Tahoma"/>
              </a:rPr>
              <a:t>Interior proposals</a:t>
            </a:r>
            <a:endParaRPr sz="907">
              <a:solidFill>
                <a:schemeClr val="dk1"/>
              </a:solidFill>
              <a:latin typeface="Tahoma"/>
              <a:ea typeface="Tahoma"/>
              <a:cs typeface="Tahoma"/>
              <a:sym typeface="Tahoma"/>
            </a:endParaRPr>
          </a:p>
        </p:txBody>
      </p:sp>
      <p:sp>
        <p:nvSpPr>
          <p:cNvPr id="1035" name="Google Shape;1035;p32"/>
          <p:cNvSpPr txBox="1"/>
          <p:nvPr/>
        </p:nvSpPr>
        <p:spPr>
          <a:xfrm>
            <a:off x="4038632" y="3567094"/>
            <a:ext cx="1516130" cy="151218"/>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907">
                <a:solidFill>
                  <a:schemeClr val="dk1"/>
                </a:solidFill>
                <a:latin typeface="Tahoma"/>
                <a:ea typeface="Tahoma"/>
                <a:cs typeface="Tahoma"/>
                <a:sym typeface="Tahoma"/>
              </a:rPr>
              <a:t>Reading and board game area</a:t>
            </a:r>
            <a:endParaRPr sz="907">
              <a:solidFill>
                <a:schemeClr val="dk1"/>
              </a:solidFill>
              <a:latin typeface="Tahoma"/>
              <a:ea typeface="Tahoma"/>
              <a:cs typeface="Tahoma"/>
              <a:sym typeface="Tahoma"/>
            </a:endParaRPr>
          </a:p>
        </p:txBody>
      </p:sp>
      <p:sp>
        <p:nvSpPr>
          <p:cNvPr id="1036" name="Google Shape;1036;p32"/>
          <p:cNvSpPr txBox="1"/>
          <p:nvPr/>
        </p:nvSpPr>
        <p:spPr>
          <a:xfrm>
            <a:off x="4343841" y="1954234"/>
            <a:ext cx="1516705" cy="151218"/>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907">
                <a:solidFill>
                  <a:schemeClr val="dk1"/>
                </a:solidFill>
                <a:latin typeface="Tahoma"/>
                <a:ea typeface="Tahoma"/>
                <a:cs typeface="Tahoma"/>
                <a:sym typeface="Tahoma"/>
              </a:rPr>
              <a:t>Individual work area with PC</a:t>
            </a:r>
            <a:endParaRPr sz="907">
              <a:solidFill>
                <a:schemeClr val="dk1"/>
              </a:solidFill>
              <a:latin typeface="Tahoma"/>
              <a:ea typeface="Tahoma"/>
              <a:cs typeface="Tahoma"/>
              <a:sym typeface="Tahoma"/>
            </a:endParaRPr>
          </a:p>
        </p:txBody>
      </p:sp>
      <p:sp>
        <p:nvSpPr>
          <p:cNvPr id="1037" name="Google Shape;1037;p32"/>
          <p:cNvSpPr txBox="1"/>
          <p:nvPr/>
        </p:nvSpPr>
        <p:spPr>
          <a:xfrm>
            <a:off x="4802407" y="6299612"/>
            <a:ext cx="4000788" cy="151218"/>
          </a:xfrm>
          <a:prstGeom prst="rect">
            <a:avLst/>
          </a:prstGeom>
          <a:noFill/>
          <a:ln>
            <a:noFill/>
          </a:ln>
        </p:spPr>
        <p:txBody>
          <a:bodyPr anchorCtr="0" anchor="t" bIns="0" lIns="0" spcFirstLastPara="1" rIns="0" wrap="square" tIns="11500">
            <a:spAutoFit/>
          </a:bodyPr>
          <a:lstStyle/>
          <a:p>
            <a:pPr indent="0" lvl="0" marL="1133274" marR="0" rtl="0" algn="l">
              <a:spcBef>
                <a:spcPts val="0"/>
              </a:spcBef>
              <a:spcAft>
                <a:spcPts val="0"/>
              </a:spcAft>
              <a:buNone/>
            </a:pPr>
            <a:r>
              <a:rPr lang="en-US" sz="907">
                <a:solidFill>
                  <a:schemeClr val="dk1"/>
                </a:solidFill>
                <a:latin typeface="Tahoma"/>
                <a:ea typeface="Tahoma"/>
                <a:cs typeface="Tahoma"/>
                <a:sym typeface="Tahoma"/>
              </a:rPr>
              <a:t>before reconstruction	after reconstruction</a:t>
            </a:r>
            <a:endParaRPr sz="907">
              <a:solidFill>
                <a:schemeClr val="dk1"/>
              </a:solidFill>
              <a:latin typeface="Tahoma"/>
              <a:ea typeface="Tahoma"/>
              <a:cs typeface="Tahoma"/>
              <a:sym typeface="Tahom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grpSp>
        <p:nvGrpSpPr>
          <p:cNvPr id="1042" name="Google Shape;1042;p33"/>
          <p:cNvGrpSpPr/>
          <p:nvPr/>
        </p:nvGrpSpPr>
        <p:grpSpPr>
          <a:xfrm>
            <a:off x="7870769" y="3307822"/>
            <a:ext cx="2588086" cy="2914359"/>
            <a:chOff x="7303871" y="3647792"/>
            <a:chExt cx="2854084" cy="3213890"/>
          </a:xfrm>
        </p:grpSpPr>
        <p:pic>
          <p:nvPicPr>
            <p:cNvPr id="1043" name="Google Shape;1043;p33"/>
            <p:cNvPicPr preferRelativeResize="0"/>
            <p:nvPr/>
          </p:nvPicPr>
          <p:blipFill rotWithShape="1">
            <a:blip r:embed="rId3">
              <a:alphaModFix/>
            </a:blip>
            <a:srcRect b="0" l="0" r="0" t="0"/>
            <a:stretch/>
          </p:blipFill>
          <p:spPr>
            <a:xfrm>
              <a:off x="7303871" y="3647792"/>
              <a:ext cx="2854084" cy="3213890"/>
            </a:xfrm>
            <a:prstGeom prst="rect">
              <a:avLst/>
            </a:prstGeom>
            <a:noFill/>
            <a:ln>
              <a:noFill/>
            </a:ln>
          </p:spPr>
        </p:pic>
        <p:sp>
          <p:nvSpPr>
            <p:cNvPr id="1044" name="Google Shape;1044;p33"/>
            <p:cNvSpPr/>
            <p:nvPr/>
          </p:nvSpPr>
          <p:spPr>
            <a:xfrm>
              <a:off x="8388228" y="4278102"/>
              <a:ext cx="1417320" cy="1565275"/>
            </a:xfrm>
            <a:custGeom>
              <a:rect b="b" l="l" r="r" t="t"/>
              <a:pathLst>
                <a:path extrusionOk="0" h="1565275" w="1417320">
                  <a:moveTo>
                    <a:pt x="0" y="1565138"/>
                  </a:moveTo>
                  <a:lnTo>
                    <a:pt x="0" y="0"/>
                  </a:lnTo>
                  <a:lnTo>
                    <a:pt x="1417178" y="0"/>
                  </a:lnTo>
                  <a:lnTo>
                    <a:pt x="1417178" y="1556822"/>
                  </a:lnTo>
                  <a:lnTo>
                    <a:pt x="0" y="1565138"/>
                  </a:lnTo>
                  <a:close/>
                </a:path>
              </a:pathLst>
            </a:custGeom>
            <a:solidFill>
              <a:srgbClr val="87A18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045" name="Google Shape;1045;p33"/>
            <p:cNvPicPr preferRelativeResize="0"/>
            <p:nvPr/>
          </p:nvPicPr>
          <p:blipFill rotWithShape="1">
            <a:blip r:embed="rId4">
              <a:alphaModFix/>
            </a:blip>
            <a:srcRect b="0" l="0" r="0" t="0"/>
            <a:stretch/>
          </p:blipFill>
          <p:spPr>
            <a:xfrm>
              <a:off x="8272956" y="5810156"/>
              <a:ext cx="1884998" cy="554472"/>
            </a:xfrm>
            <a:prstGeom prst="rect">
              <a:avLst/>
            </a:prstGeom>
            <a:noFill/>
            <a:ln>
              <a:noFill/>
            </a:ln>
          </p:spPr>
        </p:pic>
        <p:pic>
          <p:nvPicPr>
            <p:cNvPr id="1046" name="Google Shape;1046;p33"/>
            <p:cNvPicPr preferRelativeResize="0"/>
            <p:nvPr/>
          </p:nvPicPr>
          <p:blipFill rotWithShape="1">
            <a:blip r:embed="rId5">
              <a:alphaModFix/>
            </a:blip>
            <a:srcRect b="0" l="0" r="0" t="0"/>
            <a:stretch/>
          </p:blipFill>
          <p:spPr>
            <a:xfrm>
              <a:off x="8388228" y="4278102"/>
              <a:ext cx="1769726" cy="1529930"/>
            </a:xfrm>
            <a:prstGeom prst="rect">
              <a:avLst/>
            </a:prstGeom>
            <a:noFill/>
            <a:ln>
              <a:noFill/>
            </a:ln>
          </p:spPr>
        </p:pic>
      </p:grpSp>
      <p:grpSp>
        <p:nvGrpSpPr>
          <p:cNvPr id="1047" name="Google Shape;1047;p33"/>
          <p:cNvGrpSpPr/>
          <p:nvPr/>
        </p:nvGrpSpPr>
        <p:grpSpPr>
          <a:xfrm>
            <a:off x="1366729" y="421262"/>
            <a:ext cx="2560084" cy="2587153"/>
            <a:chOff x="725095" y="464555"/>
            <a:chExt cx="2823203" cy="2853055"/>
          </a:xfrm>
        </p:grpSpPr>
        <p:sp>
          <p:nvSpPr>
            <p:cNvPr id="1048" name="Google Shape;1048;p33"/>
            <p:cNvSpPr/>
            <p:nvPr/>
          </p:nvSpPr>
          <p:spPr>
            <a:xfrm>
              <a:off x="725095" y="464555"/>
              <a:ext cx="1805305" cy="2853055"/>
            </a:xfrm>
            <a:custGeom>
              <a:rect b="b" l="l" r="r" t="t"/>
              <a:pathLst>
                <a:path extrusionOk="0" h="2853054" w="1805305">
                  <a:moveTo>
                    <a:pt x="360396" y="2853054"/>
                  </a:moveTo>
                  <a:lnTo>
                    <a:pt x="0" y="2853054"/>
                  </a:lnTo>
                  <a:lnTo>
                    <a:pt x="0" y="0"/>
                  </a:lnTo>
                  <a:lnTo>
                    <a:pt x="1805211" y="0"/>
                  </a:lnTo>
                  <a:lnTo>
                    <a:pt x="1805211" y="100508"/>
                  </a:lnTo>
                  <a:lnTo>
                    <a:pt x="936797" y="100508"/>
                  </a:lnTo>
                  <a:lnTo>
                    <a:pt x="936797" y="243054"/>
                  </a:lnTo>
                  <a:lnTo>
                    <a:pt x="479502" y="244638"/>
                  </a:lnTo>
                  <a:lnTo>
                    <a:pt x="479502" y="489438"/>
                  </a:lnTo>
                  <a:lnTo>
                    <a:pt x="645830" y="498078"/>
                  </a:lnTo>
                  <a:lnTo>
                    <a:pt x="645830" y="883279"/>
                  </a:lnTo>
                  <a:lnTo>
                    <a:pt x="360396" y="883279"/>
                  </a:lnTo>
                  <a:lnTo>
                    <a:pt x="360396" y="1460878"/>
                  </a:lnTo>
                  <a:lnTo>
                    <a:pt x="378004" y="1460878"/>
                  </a:lnTo>
                  <a:lnTo>
                    <a:pt x="378004" y="2004479"/>
                  </a:lnTo>
                  <a:lnTo>
                    <a:pt x="617764" y="2004479"/>
                  </a:lnTo>
                  <a:lnTo>
                    <a:pt x="617764" y="2747067"/>
                  </a:lnTo>
                  <a:lnTo>
                    <a:pt x="360396" y="2747067"/>
                  </a:lnTo>
                  <a:lnTo>
                    <a:pt x="360396" y="2853054"/>
                  </a:lnTo>
                  <a:close/>
                </a:path>
              </a:pathLst>
            </a:custGeom>
            <a:solidFill>
              <a:srgbClr val="000000">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049" name="Google Shape;1049;p33"/>
            <p:cNvPicPr preferRelativeResize="0"/>
            <p:nvPr/>
          </p:nvPicPr>
          <p:blipFill rotWithShape="1">
            <a:blip r:embed="rId6">
              <a:alphaModFix/>
            </a:blip>
            <a:srcRect b="0" l="0" r="0" t="0"/>
            <a:stretch/>
          </p:blipFill>
          <p:spPr>
            <a:xfrm>
              <a:off x="793315" y="464555"/>
              <a:ext cx="2754983" cy="2804667"/>
            </a:xfrm>
            <a:prstGeom prst="rect">
              <a:avLst/>
            </a:prstGeom>
            <a:noFill/>
            <a:ln>
              <a:noFill/>
            </a:ln>
          </p:spPr>
        </p:pic>
      </p:grpSp>
      <p:sp>
        <p:nvSpPr>
          <p:cNvPr id="1050" name="Google Shape;1050;p33"/>
          <p:cNvSpPr txBox="1"/>
          <p:nvPr/>
        </p:nvSpPr>
        <p:spPr>
          <a:xfrm>
            <a:off x="3705966" y="2644034"/>
            <a:ext cx="256815" cy="169874"/>
          </a:xfrm>
          <a:prstGeom prst="rect">
            <a:avLst/>
          </a:prstGeom>
          <a:noFill/>
          <a:ln>
            <a:noFill/>
          </a:ln>
        </p:spPr>
        <p:txBody>
          <a:bodyPr anchorCtr="0" anchor="t" bIns="0" lIns="0" spcFirstLastPara="1" rIns="0" wrap="square" tIns="10925">
            <a:spAutoFit/>
          </a:bodyPr>
          <a:lstStyle/>
          <a:p>
            <a:pPr indent="0" lvl="0" marL="11517" marR="70253" rtl="0" algn="ctr">
              <a:lnSpc>
                <a:spcPct val="124500"/>
              </a:lnSpc>
              <a:spcBef>
                <a:spcPts val="0"/>
              </a:spcBef>
              <a:spcAft>
                <a:spcPts val="0"/>
              </a:spcAft>
              <a:buNone/>
            </a:pPr>
            <a:r>
              <a:rPr lang="en-US" sz="227">
                <a:solidFill>
                  <a:schemeClr val="dk1"/>
                </a:solidFill>
                <a:latin typeface="Malgun Gothic"/>
                <a:ea typeface="Malgun Gothic"/>
                <a:cs typeface="Malgun Gothic"/>
                <a:sym typeface="Malgun Gothic"/>
              </a:rPr>
              <a:t>ресепшн </a:t>
            </a:r>
            <a:r>
              <a:rPr lang="en-US" sz="227">
                <a:solidFill>
                  <a:schemeClr val="dk1"/>
                </a:solidFill>
                <a:latin typeface="Quattrocento Sans"/>
                <a:ea typeface="Quattrocento Sans"/>
                <a:cs typeface="Quattrocento Sans"/>
                <a:sym typeface="Quattrocento Sans"/>
              </a:rPr>
              <a:t>і</a:t>
            </a:r>
            <a:r>
              <a:rPr lang="en-US" sz="227">
                <a:solidFill>
                  <a:schemeClr val="dk1"/>
                </a:solidFill>
                <a:latin typeface="Malgun Gothic"/>
                <a:ea typeface="Malgun Gothic"/>
                <a:cs typeface="Malgun Gothic"/>
                <a:sym typeface="Malgun Gothic"/>
              </a:rPr>
              <a:t>з зоною оч</a:t>
            </a:r>
            <a:r>
              <a:rPr lang="en-US" sz="227">
                <a:solidFill>
                  <a:schemeClr val="dk1"/>
                </a:solidFill>
                <a:latin typeface="Quattrocento Sans"/>
                <a:ea typeface="Quattrocento Sans"/>
                <a:cs typeface="Quattrocento Sans"/>
                <a:sym typeface="Quattrocento Sans"/>
              </a:rPr>
              <a:t>і</a:t>
            </a:r>
            <a:r>
              <a:rPr lang="en-US" sz="227">
                <a:solidFill>
                  <a:schemeClr val="dk1"/>
                </a:solidFill>
                <a:latin typeface="Malgun Gothic"/>
                <a:ea typeface="Malgun Gothic"/>
                <a:cs typeface="Malgun Gothic"/>
                <a:sym typeface="Malgun Gothic"/>
              </a:rPr>
              <a:t>кування</a:t>
            </a:r>
            <a:endParaRPr sz="227">
              <a:solidFill>
                <a:schemeClr val="dk1"/>
              </a:solidFill>
              <a:latin typeface="Malgun Gothic"/>
              <a:ea typeface="Malgun Gothic"/>
              <a:cs typeface="Malgun Gothic"/>
              <a:sym typeface="Malgun Gothic"/>
            </a:endParaRPr>
          </a:p>
          <a:p>
            <a:pPr indent="0" lvl="0" marL="0" marR="4607" rtl="0" algn="r">
              <a:spcBef>
                <a:spcPts val="5"/>
              </a:spcBef>
              <a:spcAft>
                <a:spcPts val="0"/>
              </a:spcAft>
              <a:buNone/>
            </a:pPr>
            <a:r>
              <a:rPr lang="en-US" sz="181">
                <a:solidFill>
                  <a:schemeClr val="dk1"/>
                </a:solidFill>
                <a:latin typeface="Malgun Gothic"/>
                <a:ea typeface="Malgun Gothic"/>
                <a:cs typeface="Malgun Gothic"/>
                <a:sym typeface="Malgun Gothic"/>
              </a:rPr>
              <a:t>33,00</a:t>
            </a:r>
            <a:endParaRPr sz="181">
              <a:solidFill>
                <a:schemeClr val="dk1"/>
              </a:solidFill>
              <a:latin typeface="Malgun Gothic"/>
              <a:ea typeface="Malgun Gothic"/>
              <a:cs typeface="Malgun Gothic"/>
              <a:sym typeface="Malgun Gothic"/>
            </a:endParaRPr>
          </a:p>
        </p:txBody>
      </p:sp>
      <p:sp>
        <p:nvSpPr>
          <p:cNvPr id="1051" name="Google Shape;1051;p33"/>
          <p:cNvSpPr txBox="1"/>
          <p:nvPr/>
        </p:nvSpPr>
        <p:spPr>
          <a:xfrm>
            <a:off x="4200998" y="2250419"/>
            <a:ext cx="96738" cy="45412"/>
          </a:xfrm>
          <a:prstGeom prst="rect">
            <a:avLst/>
          </a:prstGeom>
          <a:noFill/>
          <a:ln>
            <a:noFill/>
          </a:ln>
        </p:spPr>
        <p:txBody>
          <a:bodyPr anchorCtr="0" anchor="t" bIns="0" lIns="0" spcFirstLastPara="1" rIns="0" wrap="square" tIns="10350">
            <a:spAutoFit/>
          </a:bodyPr>
          <a:lstStyle/>
          <a:p>
            <a:pPr indent="0" lvl="0" marL="11517" marR="0" rtl="0" algn="l">
              <a:spcBef>
                <a:spcPts val="0"/>
              </a:spcBef>
              <a:spcAft>
                <a:spcPts val="0"/>
              </a:spcAft>
              <a:buNone/>
            </a:pPr>
            <a:r>
              <a:rPr lang="en-US" sz="227">
                <a:solidFill>
                  <a:schemeClr val="dk1"/>
                </a:solidFill>
                <a:latin typeface="Arial"/>
                <a:ea typeface="Arial"/>
                <a:cs typeface="Arial"/>
                <a:sym typeface="Arial"/>
              </a:rPr>
              <a:t>сцена</a:t>
            </a:r>
            <a:endParaRPr sz="227">
              <a:solidFill>
                <a:schemeClr val="dk1"/>
              </a:solidFill>
              <a:latin typeface="Arial"/>
              <a:ea typeface="Arial"/>
              <a:cs typeface="Arial"/>
              <a:sym typeface="Arial"/>
            </a:endParaRPr>
          </a:p>
        </p:txBody>
      </p:sp>
      <p:sp>
        <p:nvSpPr>
          <p:cNvPr id="1052" name="Google Shape;1052;p33"/>
          <p:cNvSpPr txBox="1"/>
          <p:nvPr/>
        </p:nvSpPr>
        <p:spPr>
          <a:xfrm>
            <a:off x="2520737" y="869186"/>
            <a:ext cx="176776" cy="112810"/>
          </a:xfrm>
          <a:prstGeom prst="rect">
            <a:avLst/>
          </a:prstGeom>
          <a:noFill/>
          <a:ln>
            <a:noFill/>
          </a:ln>
        </p:spPr>
        <p:txBody>
          <a:bodyPr anchorCtr="0" anchor="t" bIns="0" lIns="0" spcFirstLastPara="1" rIns="0" wrap="square" tIns="11500">
            <a:spAutoFit/>
          </a:bodyPr>
          <a:lstStyle/>
          <a:p>
            <a:pPr indent="-42613" lvl="0" marL="53554" marR="10941" rtl="0" algn="l">
              <a:lnSpc>
                <a:spcPct val="107500"/>
              </a:lnSpc>
              <a:spcBef>
                <a:spcPts val="0"/>
              </a:spcBef>
              <a:spcAft>
                <a:spcPts val="0"/>
              </a:spcAft>
              <a:buNone/>
            </a:pPr>
            <a:r>
              <a:rPr lang="en-US" sz="227">
                <a:solidFill>
                  <a:schemeClr val="dk1"/>
                </a:solidFill>
                <a:latin typeface="Malgun Gothic"/>
                <a:ea typeface="Malgun Gothic"/>
                <a:cs typeface="Malgun Gothic"/>
                <a:sym typeface="Malgun Gothic"/>
              </a:rPr>
              <a:t>Сан</a:t>
            </a:r>
            <a:r>
              <a:rPr lang="en-US" sz="227">
                <a:solidFill>
                  <a:schemeClr val="dk1"/>
                </a:solidFill>
                <a:latin typeface="Quattrocento Sans"/>
                <a:ea typeface="Quattrocento Sans"/>
                <a:cs typeface="Quattrocento Sans"/>
                <a:sym typeface="Quattrocento Sans"/>
              </a:rPr>
              <a:t>і</a:t>
            </a:r>
            <a:r>
              <a:rPr lang="en-US" sz="227">
                <a:solidFill>
                  <a:schemeClr val="dk1"/>
                </a:solidFill>
                <a:latin typeface="Malgun Gothic"/>
                <a:ea typeface="Malgun Gothic"/>
                <a:cs typeface="Malgun Gothic"/>
                <a:sym typeface="Malgun Gothic"/>
              </a:rPr>
              <a:t>тарний блок</a:t>
            </a:r>
            <a:endParaRPr sz="227">
              <a:solidFill>
                <a:schemeClr val="dk1"/>
              </a:solidFill>
              <a:latin typeface="Malgun Gothic"/>
              <a:ea typeface="Malgun Gothic"/>
              <a:cs typeface="Malgun Gothic"/>
              <a:sym typeface="Malgun Gothic"/>
            </a:endParaRPr>
          </a:p>
          <a:p>
            <a:pPr indent="0" lvl="0" marL="108835" marR="0" rtl="0" algn="l">
              <a:lnSpc>
                <a:spcPct val="114917"/>
              </a:lnSpc>
              <a:spcBef>
                <a:spcPts val="0"/>
              </a:spcBef>
              <a:spcAft>
                <a:spcPts val="0"/>
              </a:spcAft>
              <a:buNone/>
            </a:pPr>
            <a:r>
              <a:rPr lang="en-US" sz="181">
                <a:solidFill>
                  <a:schemeClr val="dk1"/>
                </a:solidFill>
                <a:latin typeface="Malgun Gothic"/>
                <a:ea typeface="Malgun Gothic"/>
                <a:cs typeface="Malgun Gothic"/>
                <a:sym typeface="Malgun Gothic"/>
              </a:rPr>
              <a:t>30,00</a:t>
            </a:r>
            <a:endParaRPr sz="181">
              <a:solidFill>
                <a:schemeClr val="dk1"/>
              </a:solidFill>
              <a:latin typeface="Malgun Gothic"/>
              <a:ea typeface="Malgun Gothic"/>
              <a:cs typeface="Malgun Gothic"/>
              <a:sym typeface="Malgun Gothic"/>
            </a:endParaRPr>
          </a:p>
        </p:txBody>
      </p:sp>
      <p:sp>
        <p:nvSpPr>
          <p:cNvPr id="1053" name="Google Shape;1053;p33"/>
          <p:cNvSpPr txBox="1"/>
          <p:nvPr/>
        </p:nvSpPr>
        <p:spPr>
          <a:xfrm>
            <a:off x="3687021" y="2420004"/>
            <a:ext cx="301729" cy="83443"/>
          </a:xfrm>
          <a:prstGeom prst="rect">
            <a:avLst/>
          </a:prstGeom>
          <a:noFill/>
          <a:ln>
            <a:noFill/>
          </a:ln>
        </p:spPr>
        <p:txBody>
          <a:bodyPr anchorCtr="0" anchor="t" bIns="0" lIns="0" spcFirstLastPara="1" rIns="0" wrap="square" tIns="11500">
            <a:spAutoFit/>
          </a:bodyPr>
          <a:lstStyle/>
          <a:p>
            <a:pPr indent="-112290" lvl="0" marL="123230" marR="4607" rtl="0" algn="l">
              <a:lnSpc>
                <a:spcPct val="106700"/>
              </a:lnSpc>
              <a:spcBef>
                <a:spcPts val="0"/>
              </a:spcBef>
              <a:spcAft>
                <a:spcPts val="0"/>
              </a:spcAft>
              <a:buNone/>
            </a:pPr>
            <a:r>
              <a:rPr lang="en-US" sz="227">
                <a:solidFill>
                  <a:schemeClr val="dk1"/>
                </a:solidFill>
                <a:latin typeface="Arial"/>
                <a:ea typeface="Arial"/>
                <a:cs typeface="Arial"/>
                <a:sym typeface="Arial"/>
              </a:rPr>
              <a:t>перегородка висотою 2,0м</a:t>
            </a:r>
            <a:endParaRPr sz="227">
              <a:solidFill>
                <a:schemeClr val="dk1"/>
              </a:solidFill>
              <a:latin typeface="Arial"/>
              <a:ea typeface="Arial"/>
              <a:cs typeface="Arial"/>
              <a:sym typeface="Arial"/>
            </a:endParaRPr>
          </a:p>
        </p:txBody>
      </p:sp>
      <p:sp>
        <p:nvSpPr>
          <p:cNvPr id="1054" name="Google Shape;1054;p33"/>
          <p:cNvSpPr txBox="1"/>
          <p:nvPr/>
        </p:nvSpPr>
        <p:spPr>
          <a:xfrm>
            <a:off x="2506756" y="2170047"/>
            <a:ext cx="78887" cy="39457"/>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181">
                <a:solidFill>
                  <a:schemeClr val="dk1"/>
                </a:solidFill>
                <a:latin typeface="Malgun Gothic"/>
                <a:ea typeface="Malgun Gothic"/>
                <a:cs typeface="Malgun Gothic"/>
                <a:sym typeface="Malgun Gothic"/>
              </a:rPr>
              <a:t>22,70</a:t>
            </a:r>
            <a:endParaRPr sz="181">
              <a:solidFill>
                <a:schemeClr val="dk1"/>
              </a:solidFill>
              <a:latin typeface="Malgun Gothic"/>
              <a:ea typeface="Malgun Gothic"/>
              <a:cs typeface="Malgun Gothic"/>
              <a:sym typeface="Malgun Gothic"/>
            </a:endParaRPr>
          </a:p>
        </p:txBody>
      </p:sp>
      <p:sp>
        <p:nvSpPr>
          <p:cNvPr id="1055" name="Google Shape;1055;p33"/>
          <p:cNvSpPr txBox="1"/>
          <p:nvPr/>
        </p:nvSpPr>
        <p:spPr>
          <a:xfrm>
            <a:off x="2506756" y="1878096"/>
            <a:ext cx="78887" cy="39457"/>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181">
                <a:solidFill>
                  <a:schemeClr val="dk1"/>
                </a:solidFill>
                <a:latin typeface="Malgun Gothic"/>
                <a:ea typeface="Malgun Gothic"/>
                <a:cs typeface="Malgun Gothic"/>
                <a:sym typeface="Malgun Gothic"/>
              </a:rPr>
              <a:t>17,00</a:t>
            </a:r>
            <a:endParaRPr sz="181">
              <a:solidFill>
                <a:schemeClr val="dk1"/>
              </a:solidFill>
              <a:latin typeface="Malgun Gothic"/>
              <a:ea typeface="Malgun Gothic"/>
              <a:cs typeface="Malgun Gothic"/>
              <a:sym typeface="Malgun Gothic"/>
            </a:endParaRPr>
          </a:p>
        </p:txBody>
      </p:sp>
      <p:pic>
        <p:nvPicPr>
          <p:cNvPr id="1056" name="Google Shape;1056;p33"/>
          <p:cNvPicPr preferRelativeResize="0"/>
          <p:nvPr/>
        </p:nvPicPr>
        <p:blipFill rotWithShape="1">
          <a:blip r:embed="rId7">
            <a:alphaModFix/>
          </a:blip>
          <a:srcRect b="0" l="0" r="0" t="0"/>
          <a:stretch/>
        </p:blipFill>
        <p:spPr>
          <a:xfrm>
            <a:off x="4062423" y="3187867"/>
            <a:ext cx="2729073" cy="3102866"/>
          </a:xfrm>
          <a:prstGeom prst="rect">
            <a:avLst/>
          </a:prstGeom>
          <a:noFill/>
          <a:ln>
            <a:noFill/>
          </a:ln>
        </p:spPr>
      </p:pic>
      <p:sp>
        <p:nvSpPr>
          <p:cNvPr id="1057" name="Google Shape;1057;p33"/>
          <p:cNvSpPr txBox="1"/>
          <p:nvPr/>
        </p:nvSpPr>
        <p:spPr>
          <a:xfrm>
            <a:off x="4918013" y="5588341"/>
            <a:ext cx="607489" cy="407383"/>
          </a:xfrm>
          <a:prstGeom prst="rect">
            <a:avLst/>
          </a:prstGeom>
          <a:noFill/>
          <a:ln>
            <a:noFill/>
          </a:ln>
        </p:spPr>
        <p:txBody>
          <a:bodyPr anchorCtr="0" anchor="t" bIns="0" lIns="0" spcFirstLastPara="1" rIns="0" wrap="square" tIns="12075">
            <a:spAutoFit/>
          </a:bodyPr>
          <a:lstStyle/>
          <a:p>
            <a:pPr indent="0" lvl="0" marL="11517" marR="169876" rtl="0" algn="ctr">
              <a:lnSpc>
                <a:spcPct val="111200"/>
              </a:lnSpc>
              <a:spcBef>
                <a:spcPts val="0"/>
              </a:spcBef>
              <a:spcAft>
                <a:spcPts val="0"/>
              </a:spcAft>
              <a:buNone/>
            </a:pPr>
            <a:r>
              <a:rPr lang="en-US" sz="635">
                <a:solidFill>
                  <a:schemeClr val="dk1"/>
                </a:solidFill>
                <a:latin typeface="Malgun Gothic"/>
                <a:ea typeface="Malgun Gothic"/>
                <a:cs typeface="Malgun Gothic"/>
                <a:sym typeface="Malgun Gothic"/>
              </a:rPr>
              <a:t>ресепшн </a:t>
            </a:r>
            <a:r>
              <a:rPr lang="en-US" sz="635">
                <a:solidFill>
                  <a:schemeClr val="dk1"/>
                </a:solidFill>
                <a:latin typeface="Quattrocento Sans"/>
                <a:ea typeface="Quattrocento Sans"/>
                <a:cs typeface="Quattrocento Sans"/>
                <a:sym typeface="Quattrocento Sans"/>
              </a:rPr>
              <a:t>і</a:t>
            </a:r>
            <a:r>
              <a:rPr lang="en-US" sz="635">
                <a:solidFill>
                  <a:schemeClr val="dk1"/>
                </a:solidFill>
                <a:latin typeface="Malgun Gothic"/>
                <a:ea typeface="Malgun Gothic"/>
                <a:cs typeface="Malgun Gothic"/>
                <a:sym typeface="Malgun Gothic"/>
              </a:rPr>
              <a:t>з зоною оч</a:t>
            </a:r>
            <a:r>
              <a:rPr lang="en-US" sz="635">
                <a:solidFill>
                  <a:schemeClr val="dk1"/>
                </a:solidFill>
                <a:latin typeface="Quattrocento Sans"/>
                <a:ea typeface="Quattrocento Sans"/>
                <a:cs typeface="Quattrocento Sans"/>
                <a:sym typeface="Quattrocento Sans"/>
              </a:rPr>
              <a:t>і</a:t>
            </a:r>
            <a:r>
              <a:rPr lang="en-US" sz="635">
                <a:solidFill>
                  <a:schemeClr val="dk1"/>
                </a:solidFill>
                <a:latin typeface="Malgun Gothic"/>
                <a:ea typeface="Malgun Gothic"/>
                <a:cs typeface="Malgun Gothic"/>
                <a:sym typeface="Malgun Gothic"/>
              </a:rPr>
              <a:t>кування</a:t>
            </a:r>
            <a:endParaRPr sz="635">
              <a:solidFill>
                <a:schemeClr val="dk1"/>
              </a:solidFill>
              <a:latin typeface="Malgun Gothic"/>
              <a:ea typeface="Malgun Gothic"/>
              <a:cs typeface="Malgun Gothic"/>
              <a:sym typeface="Malgun Gothic"/>
            </a:endParaRPr>
          </a:p>
          <a:p>
            <a:pPr indent="0" lvl="0" marL="0" marR="4607" rtl="0" algn="r">
              <a:spcBef>
                <a:spcPts val="0"/>
              </a:spcBef>
              <a:spcAft>
                <a:spcPts val="0"/>
              </a:spcAft>
              <a:buNone/>
            </a:pPr>
            <a:r>
              <a:rPr lang="en-US" sz="453">
                <a:solidFill>
                  <a:schemeClr val="dk1"/>
                </a:solidFill>
                <a:latin typeface="Malgun Gothic"/>
                <a:ea typeface="Malgun Gothic"/>
                <a:cs typeface="Malgun Gothic"/>
                <a:sym typeface="Malgun Gothic"/>
              </a:rPr>
              <a:t>33,00</a:t>
            </a:r>
            <a:endParaRPr sz="453">
              <a:solidFill>
                <a:schemeClr val="dk1"/>
              </a:solidFill>
              <a:latin typeface="Malgun Gothic"/>
              <a:ea typeface="Malgun Gothic"/>
              <a:cs typeface="Malgun Gothic"/>
              <a:sym typeface="Malgun Gothic"/>
            </a:endParaRPr>
          </a:p>
        </p:txBody>
      </p:sp>
      <p:sp>
        <p:nvSpPr>
          <p:cNvPr id="1058" name="Google Shape;1058;p33"/>
          <p:cNvSpPr txBox="1"/>
          <p:nvPr/>
        </p:nvSpPr>
        <p:spPr>
          <a:xfrm>
            <a:off x="6155584" y="4604319"/>
            <a:ext cx="207295" cy="95369"/>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544">
                <a:solidFill>
                  <a:schemeClr val="dk1"/>
                </a:solidFill>
                <a:latin typeface="Arial"/>
                <a:ea typeface="Arial"/>
                <a:cs typeface="Arial"/>
                <a:sym typeface="Arial"/>
              </a:rPr>
              <a:t>сцена</a:t>
            </a:r>
            <a:endParaRPr sz="544">
              <a:solidFill>
                <a:schemeClr val="dk1"/>
              </a:solidFill>
              <a:latin typeface="Arial"/>
              <a:ea typeface="Arial"/>
              <a:cs typeface="Arial"/>
              <a:sym typeface="Arial"/>
            </a:endParaRPr>
          </a:p>
        </p:txBody>
      </p:sp>
      <p:sp>
        <p:nvSpPr>
          <p:cNvPr id="1059" name="Google Shape;1059;p33"/>
          <p:cNvSpPr txBox="1"/>
          <p:nvPr/>
        </p:nvSpPr>
        <p:spPr>
          <a:xfrm>
            <a:off x="4870631" y="5028261"/>
            <a:ext cx="718622" cy="189562"/>
          </a:xfrm>
          <a:prstGeom prst="rect">
            <a:avLst/>
          </a:prstGeom>
          <a:noFill/>
          <a:ln>
            <a:noFill/>
          </a:ln>
        </p:spPr>
        <p:txBody>
          <a:bodyPr anchorCtr="0" anchor="t" bIns="0" lIns="0" spcFirstLastPara="1" rIns="0" wrap="square" tIns="11500">
            <a:spAutoFit/>
          </a:bodyPr>
          <a:lstStyle/>
          <a:p>
            <a:pPr indent="-279863" lvl="0" marL="290804" marR="4607" rtl="0" algn="l">
              <a:lnSpc>
                <a:spcPct val="111200"/>
              </a:lnSpc>
              <a:spcBef>
                <a:spcPts val="0"/>
              </a:spcBef>
              <a:spcAft>
                <a:spcPts val="0"/>
              </a:spcAft>
              <a:buNone/>
            </a:pPr>
            <a:r>
              <a:rPr lang="en-US" sz="544">
                <a:solidFill>
                  <a:schemeClr val="dk1"/>
                </a:solidFill>
                <a:latin typeface="Arial"/>
                <a:ea typeface="Arial"/>
                <a:cs typeface="Arial"/>
                <a:sym typeface="Arial"/>
              </a:rPr>
              <a:t>перегородка висотою 2,0м</a:t>
            </a:r>
            <a:endParaRPr sz="544">
              <a:solidFill>
                <a:schemeClr val="dk1"/>
              </a:solidFill>
              <a:latin typeface="Arial"/>
              <a:ea typeface="Arial"/>
              <a:cs typeface="Arial"/>
              <a:sym typeface="Arial"/>
            </a:endParaRPr>
          </a:p>
        </p:txBody>
      </p:sp>
      <p:pic>
        <p:nvPicPr>
          <p:cNvPr id="1060" name="Google Shape;1060;p33"/>
          <p:cNvPicPr preferRelativeResize="0"/>
          <p:nvPr/>
        </p:nvPicPr>
        <p:blipFill rotWithShape="1">
          <a:blip r:embed="rId8">
            <a:alphaModFix/>
          </a:blip>
          <a:srcRect b="0" l="0" r="0" t="0"/>
          <a:stretch/>
        </p:blipFill>
        <p:spPr>
          <a:xfrm>
            <a:off x="9216093" y="1104755"/>
            <a:ext cx="1186870" cy="1725977"/>
          </a:xfrm>
          <a:prstGeom prst="rect">
            <a:avLst/>
          </a:prstGeom>
          <a:noFill/>
          <a:ln>
            <a:noFill/>
          </a:ln>
        </p:spPr>
      </p:pic>
      <p:pic>
        <p:nvPicPr>
          <p:cNvPr id="1061" name="Google Shape;1061;p33"/>
          <p:cNvPicPr preferRelativeResize="0"/>
          <p:nvPr/>
        </p:nvPicPr>
        <p:blipFill rotWithShape="1">
          <a:blip r:embed="rId9">
            <a:alphaModFix/>
          </a:blip>
          <a:srcRect b="0" l="0" r="0" t="0"/>
          <a:stretch/>
        </p:blipFill>
        <p:spPr>
          <a:xfrm>
            <a:off x="7870765" y="3307812"/>
            <a:ext cx="521632" cy="1032622"/>
          </a:xfrm>
          <a:prstGeom prst="rect">
            <a:avLst/>
          </a:prstGeom>
          <a:noFill/>
          <a:ln>
            <a:noFill/>
          </a:ln>
        </p:spPr>
      </p:pic>
      <p:grpSp>
        <p:nvGrpSpPr>
          <p:cNvPr id="1062" name="Google Shape;1062;p33"/>
          <p:cNvGrpSpPr/>
          <p:nvPr/>
        </p:nvGrpSpPr>
        <p:grpSpPr>
          <a:xfrm>
            <a:off x="-1" y="-1"/>
            <a:ext cx="12191999" cy="6858000"/>
            <a:chOff x="698" y="237489"/>
            <a:chExt cx="10692130" cy="7127240"/>
          </a:xfrm>
        </p:grpSpPr>
        <p:pic>
          <p:nvPicPr>
            <p:cNvPr id="1063" name="Google Shape;1063;p33"/>
            <p:cNvPicPr preferRelativeResize="0"/>
            <p:nvPr/>
          </p:nvPicPr>
          <p:blipFill rotWithShape="1">
            <a:blip r:embed="rId10">
              <a:alphaModFix/>
            </a:blip>
            <a:srcRect b="0" l="0" r="0" t="0"/>
            <a:stretch/>
          </p:blipFill>
          <p:spPr>
            <a:xfrm>
              <a:off x="7303871" y="6136533"/>
              <a:ext cx="2854084" cy="725149"/>
            </a:xfrm>
            <a:prstGeom prst="rect">
              <a:avLst/>
            </a:prstGeom>
            <a:noFill/>
            <a:ln>
              <a:noFill/>
            </a:ln>
          </p:spPr>
        </p:pic>
        <p:sp>
          <p:nvSpPr>
            <p:cNvPr id="1064" name="Google Shape;1064;p33"/>
            <p:cNvSpPr/>
            <p:nvPr/>
          </p:nvSpPr>
          <p:spPr>
            <a:xfrm>
              <a:off x="211886" y="237489"/>
              <a:ext cx="10260330" cy="7127240"/>
            </a:xfrm>
            <a:custGeom>
              <a:rect b="b" l="l" r="r" t="t"/>
              <a:pathLst>
                <a:path extrusionOk="0" h="7127240" w="10260330">
                  <a:moveTo>
                    <a:pt x="10260012" y="0"/>
                  </a:moveTo>
                  <a:lnTo>
                    <a:pt x="0" y="0"/>
                  </a:lnTo>
                  <a:lnTo>
                    <a:pt x="0" y="35560"/>
                  </a:lnTo>
                  <a:lnTo>
                    <a:pt x="0" y="7091680"/>
                  </a:lnTo>
                  <a:lnTo>
                    <a:pt x="0" y="7127240"/>
                  </a:lnTo>
                  <a:lnTo>
                    <a:pt x="10260012" y="7127240"/>
                  </a:lnTo>
                  <a:lnTo>
                    <a:pt x="10260012" y="7091693"/>
                  </a:lnTo>
                  <a:lnTo>
                    <a:pt x="10260012" y="35687"/>
                  </a:lnTo>
                  <a:lnTo>
                    <a:pt x="10224021" y="35687"/>
                  </a:lnTo>
                  <a:lnTo>
                    <a:pt x="10224021" y="7091680"/>
                  </a:lnTo>
                  <a:lnTo>
                    <a:pt x="36004" y="7091680"/>
                  </a:lnTo>
                  <a:lnTo>
                    <a:pt x="36004" y="35560"/>
                  </a:lnTo>
                  <a:lnTo>
                    <a:pt x="10260012" y="35560"/>
                  </a:lnTo>
                  <a:lnTo>
                    <a:pt x="10260012" y="0"/>
                  </a:lnTo>
                  <a:close/>
                </a:path>
              </a:pathLst>
            </a:custGeom>
            <a:solidFill>
              <a:srgbClr val="7B6444">
                <a:alpha val="7490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1065" name="Google Shape;1065;p33"/>
            <p:cNvSpPr/>
            <p:nvPr/>
          </p:nvSpPr>
          <p:spPr>
            <a:xfrm>
              <a:off x="698" y="528941"/>
              <a:ext cx="10692130" cy="4167504"/>
            </a:xfrm>
            <a:custGeom>
              <a:rect b="b" l="l" r="r" t="t"/>
              <a:pathLst>
                <a:path extrusionOk="0" h="4167504" w="10692130">
                  <a:moveTo>
                    <a:pt x="2589250" y="3665283"/>
                  </a:moveTo>
                  <a:lnTo>
                    <a:pt x="0" y="3665283"/>
                  </a:lnTo>
                  <a:lnTo>
                    <a:pt x="0" y="4167301"/>
                  </a:lnTo>
                  <a:lnTo>
                    <a:pt x="2589250" y="4167301"/>
                  </a:lnTo>
                  <a:lnTo>
                    <a:pt x="2589250" y="3665283"/>
                  </a:lnTo>
                  <a:close/>
                </a:path>
                <a:path extrusionOk="0" h="4167504" w="10692130">
                  <a:moveTo>
                    <a:pt x="10691990" y="0"/>
                  </a:moveTo>
                  <a:lnTo>
                    <a:pt x="7122223" y="0"/>
                  </a:lnTo>
                  <a:lnTo>
                    <a:pt x="7122223" y="502018"/>
                  </a:lnTo>
                  <a:lnTo>
                    <a:pt x="10691990" y="502018"/>
                  </a:lnTo>
                  <a:lnTo>
                    <a:pt x="10691990" y="0"/>
                  </a:lnTo>
                  <a:close/>
                </a:path>
              </a:pathLst>
            </a:custGeom>
            <a:solidFill>
              <a:srgbClr val="7B6444">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1066" name="Google Shape;1066;p33"/>
            <p:cNvSpPr/>
            <p:nvPr/>
          </p:nvSpPr>
          <p:spPr>
            <a:xfrm>
              <a:off x="282794" y="307563"/>
              <a:ext cx="10117455" cy="6984365"/>
            </a:xfrm>
            <a:custGeom>
              <a:rect b="b" l="l" r="r" t="t"/>
              <a:pathLst>
                <a:path extrusionOk="0" h="6984365" w="10117455">
                  <a:moveTo>
                    <a:pt x="0" y="0"/>
                  </a:moveTo>
                  <a:lnTo>
                    <a:pt x="10117405" y="0"/>
                  </a:lnTo>
                </a:path>
                <a:path extrusionOk="0" h="6984365" w="10117455">
                  <a:moveTo>
                    <a:pt x="10117405" y="0"/>
                  </a:moveTo>
                  <a:lnTo>
                    <a:pt x="10117405" y="6983996"/>
                  </a:lnTo>
                </a:path>
                <a:path extrusionOk="0" h="6984365" w="10117455">
                  <a:moveTo>
                    <a:pt x="10117405" y="6983996"/>
                  </a:moveTo>
                  <a:lnTo>
                    <a:pt x="0" y="6983996"/>
                  </a:lnTo>
                </a:path>
                <a:path extrusionOk="0" h="6984365" w="10117455">
                  <a:moveTo>
                    <a:pt x="0" y="6983996"/>
                  </a:moveTo>
                  <a:lnTo>
                    <a:pt x="0" y="0"/>
                  </a:lnTo>
                </a:path>
                <a:path extrusionOk="0" h="6984365" w="10117455">
                  <a:moveTo>
                    <a:pt x="212264" y="4647916"/>
                  </a:moveTo>
                  <a:lnTo>
                    <a:pt x="2192735" y="4647916"/>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067" name="Google Shape;1067;p33"/>
            <p:cNvPicPr preferRelativeResize="0"/>
            <p:nvPr/>
          </p:nvPicPr>
          <p:blipFill rotWithShape="1">
            <a:blip r:embed="rId11">
              <a:alphaModFix/>
            </a:blip>
            <a:srcRect b="0" l="0" r="0" t="0"/>
            <a:stretch/>
          </p:blipFill>
          <p:spPr>
            <a:xfrm>
              <a:off x="435658" y="4923079"/>
              <a:ext cx="64800" cy="64800"/>
            </a:xfrm>
            <a:prstGeom prst="rect">
              <a:avLst/>
            </a:prstGeom>
            <a:noFill/>
            <a:ln>
              <a:noFill/>
            </a:ln>
          </p:spPr>
        </p:pic>
        <p:sp>
          <p:nvSpPr>
            <p:cNvPr id="1068" name="Google Shape;1068;p33"/>
            <p:cNvSpPr/>
            <p:nvPr/>
          </p:nvSpPr>
          <p:spPr>
            <a:xfrm>
              <a:off x="2475529" y="4574095"/>
              <a:ext cx="0" cy="1389380"/>
            </a:xfrm>
            <a:custGeom>
              <a:rect b="b" l="l" r="r" t="t"/>
              <a:pathLst>
                <a:path extrusionOk="0" h="1389379" w="120000">
                  <a:moveTo>
                    <a:pt x="0" y="0"/>
                  </a:moveTo>
                  <a:lnTo>
                    <a:pt x="0" y="1389386"/>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069" name="Google Shape;1069;p33"/>
            <p:cNvPicPr preferRelativeResize="0"/>
            <p:nvPr/>
          </p:nvPicPr>
          <p:blipFill rotWithShape="1">
            <a:blip r:embed="rId12">
              <a:alphaModFix/>
            </a:blip>
            <a:srcRect b="0" l="0" r="0" t="0"/>
            <a:stretch/>
          </p:blipFill>
          <p:spPr>
            <a:xfrm>
              <a:off x="2434129" y="4496694"/>
              <a:ext cx="82800" cy="82800"/>
            </a:xfrm>
            <a:prstGeom prst="rect">
              <a:avLst/>
            </a:prstGeom>
            <a:noFill/>
            <a:ln>
              <a:noFill/>
            </a:ln>
          </p:spPr>
        </p:pic>
        <p:sp>
          <p:nvSpPr>
            <p:cNvPr id="1070" name="Google Shape;1070;p33"/>
            <p:cNvSpPr/>
            <p:nvPr/>
          </p:nvSpPr>
          <p:spPr>
            <a:xfrm>
              <a:off x="495058" y="5459480"/>
              <a:ext cx="1980564" cy="0"/>
            </a:xfrm>
            <a:custGeom>
              <a:rect b="b" l="l" r="r" t="t"/>
              <a:pathLst>
                <a:path extrusionOk="0" h="120000" w="1980564">
                  <a:moveTo>
                    <a:pt x="0" y="0"/>
                  </a:moveTo>
                  <a:lnTo>
                    <a:pt x="1980471"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071" name="Google Shape;1071;p33"/>
            <p:cNvPicPr preferRelativeResize="0"/>
            <p:nvPr/>
          </p:nvPicPr>
          <p:blipFill rotWithShape="1">
            <a:blip r:embed="rId11">
              <a:alphaModFix/>
            </a:blip>
            <a:srcRect b="0" l="0" r="0" t="0"/>
            <a:stretch/>
          </p:blipFill>
          <p:spPr>
            <a:xfrm>
              <a:off x="435658" y="5427080"/>
              <a:ext cx="64800" cy="64800"/>
            </a:xfrm>
            <a:prstGeom prst="rect">
              <a:avLst/>
            </a:prstGeom>
            <a:noFill/>
            <a:ln>
              <a:noFill/>
            </a:ln>
          </p:spPr>
        </p:pic>
        <p:sp>
          <p:nvSpPr>
            <p:cNvPr id="1072" name="Google Shape;1072;p33"/>
            <p:cNvSpPr/>
            <p:nvPr/>
          </p:nvSpPr>
          <p:spPr>
            <a:xfrm>
              <a:off x="495058" y="5963481"/>
              <a:ext cx="1980564" cy="0"/>
            </a:xfrm>
            <a:custGeom>
              <a:rect b="b" l="l" r="r" t="t"/>
              <a:pathLst>
                <a:path extrusionOk="0" h="120000" w="1980564">
                  <a:moveTo>
                    <a:pt x="0" y="0"/>
                  </a:moveTo>
                  <a:lnTo>
                    <a:pt x="1980471"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073" name="Google Shape;1073;p33"/>
            <p:cNvPicPr preferRelativeResize="0"/>
            <p:nvPr/>
          </p:nvPicPr>
          <p:blipFill rotWithShape="1">
            <a:blip r:embed="rId11">
              <a:alphaModFix/>
            </a:blip>
            <a:srcRect b="0" l="0" r="0" t="0"/>
            <a:stretch/>
          </p:blipFill>
          <p:spPr>
            <a:xfrm>
              <a:off x="435658" y="5931081"/>
              <a:ext cx="64800" cy="64800"/>
            </a:xfrm>
            <a:prstGeom prst="rect">
              <a:avLst/>
            </a:prstGeom>
            <a:noFill/>
            <a:ln>
              <a:noFill/>
            </a:ln>
          </p:spPr>
        </p:pic>
        <p:sp>
          <p:nvSpPr>
            <p:cNvPr id="1074" name="Google Shape;1074;p33"/>
            <p:cNvSpPr/>
            <p:nvPr/>
          </p:nvSpPr>
          <p:spPr>
            <a:xfrm flipH="1" rot="10800000">
              <a:off x="1918603" y="866797"/>
              <a:ext cx="5300695" cy="184713"/>
            </a:xfrm>
            <a:custGeom>
              <a:rect b="b" l="l" r="r" t="t"/>
              <a:pathLst>
                <a:path extrusionOk="0" h="120000" w="5631815">
                  <a:moveTo>
                    <a:pt x="0" y="0"/>
                  </a:moveTo>
                  <a:lnTo>
                    <a:pt x="5631319"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075" name="Google Shape;1075;p33"/>
            <p:cNvPicPr preferRelativeResize="0"/>
            <p:nvPr/>
          </p:nvPicPr>
          <p:blipFill rotWithShape="1">
            <a:blip r:embed="rId13">
              <a:alphaModFix/>
            </a:blip>
            <a:srcRect b="0" l="0" r="0" t="0"/>
            <a:stretch/>
          </p:blipFill>
          <p:spPr>
            <a:xfrm>
              <a:off x="1828211" y="1035131"/>
              <a:ext cx="82800" cy="82800"/>
            </a:xfrm>
            <a:prstGeom prst="rect">
              <a:avLst/>
            </a:prstGeom>
            <a:noFill/>
            <a:ln>
              <a:noFill/>
            </a:ln>
          </p:spPr>
        </p:pic>
        <p:pic>
          <p:nvPicPr>
            <p:cNvPr id="1076" name="Google Shape;1076;p33"/>
            <p:cNvPicPr preferRelativeResize="0"/>
            <p:nvPr/>
          </p:nvPicPr>
          <p:blipFill rotWithShape="1">
            <a:blip r:embed="rId14">
              <a:alphaModFix/>
            </a:blip>
            <a:srcRect b="0" l="0" r="0" t="0"/>
            <a:stretch/>
          </p:blipFill>
          <p:spPr>
            <a:xfrm>
              <a:off x="7213403" y="825398"/>
              <a:ext cx="82800" cy="82800"/>
            </a:xfrm>
            <a:prstGeom prst="rect">
              <a:avLst/>
            </a:prstGeom>
            <a:noFill/>
            <a:ln>
              <a:noFill/>
            </a:ln>
          </p:spPr>
        </p:pic>
        <p:sp>
          <p:nvSpPr>
            <p:cNvPr id="1077" name="Google Shape;1077;p33"/>
            <p:cNvSpPr/>
            <p:nvPr/>
          </p:nvSpPr>
          <p:spPr>
            <a:xfrm>
              <a:off x="3032817" y="3110451"/>
              <a:ext cx="0" cy="3225165"/>
            </a:xfrm>
            <a:custGeom>
              <a:rect b="b" l="l" r="r" t="t"/>
              <a:pathLst>
                <a:path extrusionOk="0" h="3225165" w="120000">
                  <a:moveTo>
                    <a:pt x="0" y="0"/>
                  </a:moveTo>
                  <a:lnTo>
                    <a:pt x="0" y="322491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078" name="Google Shape;1078;p33"/>
            <p:cNvPicPr preferRelativeResize="0"/>
            <p:nvPr/>
          </p:nvPicPr>
          <p:blipFill rotWithShape="1">
            <a:blip r:embed="rId15">
              <a:alphaModFix/>
            </a:blip>
            <a:srcRect b="0" l="0" r="0" t="0"/>
            <a:stretch/>
          </p:blipFill>
          <p:spPr>
            <a:xfrm>
              <a:off x="2991417" y="3033051"/>
              <a:ext cx="82800" cy="82800"/>
            </a:xfrm>
            <a:prstGeom prst="rect">
              <a:avLst/>
            </a:prstGeom>
            <a:noFill/>
            <a:ln>
              <a:noFill/>
            </a:ln>
          </p:spPr>
        </p:pic>
        <p:sp>
          <p:nvSpPr>
            <p:cNvPr id="1079" name="Google Shape;1079;p33"/>
            <p:cNvSpPr/>
            <p:nvPr/>
          </p:nvSpPr>
          <p:spPr>
            <a:xfrm>
              <a:off x="3032817" y="6335361"/>
              <a:ext cx="795655" cy="0"/>
            </a:xfrm>
            <a:custGeom>
              <a:rect b="b" l="l" r="r" t="t"/>
              <a:pathLst>
                <a:path extrusionOk="0" h="120000" w="795654">
                  <a:moveTo>
                    <a:pt x="0" y="0"/>
                  </a:moveTo>
                  <a:lnTo>
                    <a:pt x="795536"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080" name="Google Shape;1080;p33"/>
            <p:cNvPicPr preferRelativeResize="0"/>
            <p:nvPr/>
          </p:nvPicPr>
          <p:blipFill rotWithShape="1">
            <a:blip r:embed="rId16">
              <a:alphaModFix/>
            </a:blip>
            <a:srcRect b="0" l="0" r="0" t="0"/>
            <a:stretch/>
          </p:blipFill>
          <p:spPr>
            <a:xfrm>
              <a:off x="3822953" y="6293961"/>
              <a:ext cx="82800" cy="82800"/>
            </a:xfrm>
            <a:prstGeom prst="rect">
              <a:avLst/>
            </a:prstGeom>
            <a:noFill/>
            <a:ln>
              <a:noFill/>
            </a:ln>
          </p:spPr>
        </p:pic>
        <p:sp>
          <p:nvSpPr>
            <p:cNvPr id="1081" name="Google Shape;1081;p33"/>
            <p:cNvSpPr/>
            <p:nvPr/>
          </p:nvSpPr>
          <p:spPr>
            <a:xfrm>
              <a:off x="4931971" y="6531525"/>
              <a:ext cx="3211195" cy="542925"/>
            </a:xfrm>
            <a:custGeom>
              <a:rect b="b" l="l" r="r" t="t"/>
              <a:pathLst>
                <a:path extrusionOk="0" h="542925" w="3211195">
                  <a:moveTo>
                    <a:pt x="0" y="542628"/>
                  </a:moveTo>
                  <a:lnTo>
                    <a:pt x="3210916" y="542628"/>
                  </a:lnTo>
                </a:path>
                <a:path extrusionOk="0" h="542925" w="3211195">
                  <a:moveTo>
                    <a:pt x="3210916" y="0"/>
                  </a:moveTo>
                  <a:lnTo>
                    <a:pt x="3210916" y="542628"/>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082" name="Google Shape;1082;p33"/>
            <p:cNvPicPr preferRelativeResize="0"/>
            <p:nvPr/>
          </p:nvPicPr>
          <p:blipFill rotWithShape="1">
            <a:blip r:embed="rId17">
              <a:alphaModFix/>
            </a:blip>
            <a:srcRect b="0" l="0" r="0" t="0"/>
            <a:stretch/>
          </p:blipFill>
          <p:spPr>
            <a:xfrm>
              <a:off x="8101488" y="6454126"/>
              <a:ext cx="82800" cy="82800"/>
            </a:xfrm>
            <a:prstGeom prst="rect">
              <a:avLst/>
            </a:prstGeom>
            <a:noFill/>
            <a:ln>
              <a:noFill/>
            </a:ln>
          </p:spPr>
        </p:pic>
        <p:sp>
          <p:nvSpPr>
            <p:cNvPr id="1083" name="Google Shape;1083;p33"/>
            <p:cNvSpPr/>
            <p:nvPr/>
          </p:nvSpPr>
          <p:spPr>
            <a:xfrm>
              <a:off x="4931971" y="6531525"/>
              <a:ext cx="0" cy="542925"/>
            </a:xfrm>
            <a:custGeom>
              <a:rect b="b" l="l" r="r" t="t"/>
              <a:pathLst>
                <a:path extrusionOk="0" h="542925" w="120000">
                  <a:moveTo>
                    <a:pt x="0" y="0"/>
                  </a:moveTo>
                  <a:lnTo>
                    <a:pt x="0" y="542628"/>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084" name="Google Shape;1084;p33"/>
            <p:cNvPicPr preferRelativeResize="0"/>
            <p:nvPr/>
          </p:nvPicPr>
          <p:blipFill rotWithShape="1">
            <a:blip r:embed="rId18">
              <a:alphaModFix/>
            </a:blip>
            <a:srcRect b="0" l="0" r="0" t="0"/>
            <a:stretch/>
          </p:blipFill>
          <p:spPr>
            <a:xfrm>
              <a:off x="4890571" y="6454126"/>
              <a:ext cx="82800" cy="82800"/>
            </a:xfrm>
            <a:prstGeom prst="rect">
              <a:avLst/>
            </a:prstGeom>
            <a:noFill/>
            <a:ln>
              <a:noFill/>
            </a:ln>
          </p:spPr>
        </p:pic>
        <p:sp>
          <p:nvSpPr>
            <p:cNvPr id="1085" name="Google Shape;1085;p33"/>
            <p:cNvSpPr/>
            <p:nvPr/>
          </p:nvSpPr>
          <p:spPr>
            <a:xfrm>
              <a:off x="8142888" y="6531525"/>
              <a:ext cx="0" cy="330200"/>
            </a:xfrm>
            <a:custGeom>
              <a:rect b="b" l="l" r="r" t="t"/>
              <a:pathLst>
                <a:path extrusionOk="0" h="330200" w="120000">
                  <a:moveTo>
                    <a:pt x="0" y="0"/>
                  </a:moveTo>
                  <a:lnTo>
                    <a:pt x="0" y="330156"/>
                  </a:lnTo>
                </a:path>
              </a:pathLst>
            </a:custGeom>
            <a:noFill/>
            <a:ln cap="flat" cmpd="sng" w="95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086" name="Google Shape;1086;p33"/>
            <p:cNvPicPr preferRelativeResize="0"/>
            <p:nvPr/>
          </p:nvPicPr>
          <p:blipFill rotWithShape="1">
            <a:blip r:embed="rId19">
              <a:alphaModFix/>
            </a:blip>
            <a:srcRect b="0" l="0" r="0" t="0"/>
            <a:stretch/>
          </p:blipFill>
          <p:spPr>
            <a:xfrm>
              <a:off x="8106888" y="6459526"/>
              <a:ext cx="72000" cy="72000"/>
            </a:xfrm>
            <a:prstGeom prst="rect">
              <a:avLst/>
            </a:prstGeom>
            <a:noFill/>
            <a:ln>
              <a:noFill/>
            </a:ln>
          </p:spPr>
        </p:pic>
        <p:sp>
          <p:nvSpPr>
            <p:cNvPr id="1087" name="Google Shape;1087;p33"/>
            <p:cNvSpPr/>
            <p:nvPr/>
          </p:nvSpPr>
          <p:spPr>
            <a:xfrm>
              <a:off x="2502529" y="4538094"/>
              <a:ext cx="530860" cy="0"/>
            </a:xfrm>
            <a:custGeom>
              <a:rect b="b" l="l" r="r" t="t"/>
              <a:pathLst>
                <a:path extrusionOk="0" h="120000" w="530860">
                  <a:moveTo>
                    <a:pt x="0" y="0"/>
                  </a:moveTo>
                  <a:lnTo>
                    <a:pt x="530288"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088" name="Google Shape;1088;p33"/>
            <p:cNvPicPr preferRelativeResize="0"/>
            <p:nvPr/>
          </p:nvPicPr>
          <p:blipFill rotWithShape="1">
            <a:blip r:embed="rId20">
              <a:alphaModFix/>
            </a:blip>
            <a:srcRect b="0" l="0" r="0" t="0"/>
            <a:stretch/>
          </p:blipFill>
          <p:spPr>
            <a:xfrm>
              <a:off x="2443129" y="4505694"/>
              <a:ext cx="64800" cy="64800"/>
            </a:xfrm>
            <a:prstGeom prst="rect">
              <a:avLst/>
            </a:prstGeom>
            <a:noFill/>
            <a:ln>
              <a:noFill/>
            </a:ln>
          </p:spPr>
        </p:pic>
      </p:grpSp>
      <p:sp>
        <p:nvSpPr>
          <p:cNvPr id="1089" name="Google Shape;1089;p33"/>
          <p:cNvSpPr txBox="1"/>
          <p:nvPr/>
        </p:nvSpPr>
        <p:spPr>
          <a:xfrm>
            <a:off x="9076960" y="4347256"/>
            <a:ext cx="995015" cy="166712"/>
          </a:xfrm>
          <a:prstGeom prst="rect">
            <a:avLst/>
          </a:prstGeom>
          <a:solidFill>
            <a:srgbClr val="DDCACA"/>
          </a:solidFill>
          <a:ln>
            <a:noFill/>
          </a:ln>
        </p:spPr>
        <p:txBody>
          <a:bodyPr anchorCtr="0" anchor="t" bIns="0" lIns="0" spcFirstLastPara="1" rIns="0" wrap="square" tIns="0">
            <a:spAutoFit/>
          </a:bodyPr>
          <a:lstStyle/>
          <a:p>
            <a:pPr indent="0" lvl="0" marL="436495" marR="0" rtl="0" algn="l">
              <a:lnSpc>
                <a:spcPct val="86561"/>
              </a:lnSpc>
              <a:spcBef>
                <a:spcPts val="0"/>
              </a:spcBef>
              <a:spcAft>
                <a:spcPts val="0"/>
              </a:spcAft>
              <a:buNone/>
            </a:pPr>
            <a:r>
              <a:rPr lang="en-US" sz="1451">
                <a:solidFill>
                  <a:schemeClr val="dk1"/>
                </a:solidFill>
                <a:latin typeface="Tahoma"/>
                <a:ea typeface="Tahoma"/>
                <a:cs typeface="Tahoma"/>
                <a:sym typeface="Tahoma"/>
              </a:rPr>
              <a:t>Center</a:t>
            </a:r>
            <a:endParaRPr sz="1451">
              <a:solidFill>
                <a:schemeClr val="dk1"/>
              </a:solidFill>
              <a:latin typeface="Tahoma"/>
              <a:ea typeface="Tahoma"/>
              <a:cs typeface="Tahoma"/>
              <a:sym typeface="Tahoma"/>
            </a:endParaRPr>
          </a:p>
        </p:txBody>
      </p:sp>
      <p:sp>
        <p:nvSpPr>
          <p:cNvPr id="1090" name="Google Shape;1090;p33"/>
          <p:cNvSpPr/>
          <p:nvPr/>
        </p:nvSpPr>
        <p:spPr>
          <a:xfrm>
            <a:off x="8958562" y="4113194"/>
            <a:ext cx="1033594" cy="205567"/>
          </a:xfrm>
          <a:custGeom>
            <a:rect b="b" l="l" r="r" t="t"/>
            <a:pathLst>
              <a:path extrusionOk="0" h="226695" w="1139825">
                <a:moveTo>
                  <a:pt x="1139293" y="226260"/>
                </a:moveTo>
                <a:lnTo>
                  <a:pt x="0" y="226260"/>
                </a:lnTo>
                <a:lnTo>
                  <a:pt x="0" y="0"/>
                </a:lnTo>
                <a:lnTo>
                  <a:pt x="1139293" y="0"/>
                </a:lnTo>
                <a:lnTo>
                  <a:pt x="1139293" y="226260"/>
                </a:lnTo>
                <a:close/>
              </a:path>
            </a:pathLst>
          </a:custGeom>
          <a:solidFill>
            <a:srgbClr val="DDCAC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1091" name="Google Shape;1091;p33"/>
          <p:cNvSpPr txBox="1"/>
          <p:nvPr/>
        </p:nvSpPr>
        <p:spPr>
          <a:xfrm>
            <a:off x="9005006" y="4083012"/>
            <a:ext cx="998470" cy="228551"/>
          </a:xfrm>
          <a:prstGeom prst="rect">
            <a:avLst/>
          </a:prstGeom>
          <a:noFill/>
          <a:ln>
            <a:noFill/>
          </a:ln>
        </p:spPr>
        <p:txBody>
          <a:bodyPr anchorCtr="0" anchor="t" bIns="0" lIns="0" spcFirstLastPara="1" rIns="0" wrap="square" tIns="12075">
            <a:spAutoFit/>
          </a:bodyPr>
          <a:lstStyle/>
          <a:p>
            <a:pPr indent="0" lvl="0" marL="11517" marR="0" rtl="0" algn="l">
              <a:spcBef>
                <a:spcPts val="0"/>
              </a:spcBef>
              <a:spcAft>
                <a:spcPts val="0"/>
              </a:spcAft>
              <a:buNone/>
            </a:pPr>
            <a:r>
              <a:rPr b="1" lang="en-US" sz="1406">
                <a:solidFill>
                  <a:schemeClr val="dk1"/>
                </a:solidFill>
                <a:latin typeface="Arial"/>
                <a:ea typeface="Arial"/>
                <a:cs typeface="Arial"/>
                <a:sym typeface="Arial"/>
              </a:rPr>
              <a:t>VETERANS</a:t>
            </a:r>
            <a:endParaRPr sz="1406">
              <a:solidFill>
                <a:schemeClr val="dk1"/>
              </a:solidFill>
              <a:latin typeface="Arial"/>
              <a:ea typeface="Arial"/>
              <a:cs typeface="Arial"/>
              <a:sym typeface="Arial"/>
            </a:endParaRPr>
          </a:p>
        </p:txBody>
      </p:sp>
      <p:sp>
        <p:nvSpPr>
          <p:cNvPr id="1092" name="Google Shape;1092;p33"/>
          <p:cNvSpPr txBox="1"/>
          <p:nvPr/>
        </p:nvSpPr>
        <p:spPr>
          <a:xfrm>
            <a:off x="4789566" y="1118768"/>
            <a:ext cx="1686572" cy="798514"/>
          </a:xfrm>
          <a:prstGeom prst="rect">
            <a:avLst/>
          </a:prstGeom>
          <a:noFill/>
          <a:ln>
            <a:noFill/>
          </a:ln>
        </p:spPr>
        <p:txBody>
          <a:bodyPr anchorCtr="0" anchor="t" bIns="0" lIns="0" spcFirstLastPara="1" rIns="0" wrap="square" tIns="28775">
            <a:spAutoFit/>
          </a:bodyPr>
          <a:lstStyle/>
          <a:p>
            <a:pPr indent="0" lvl="0" marL="10941" marR="4607" rtl="0" algn="ctr">
              <a:lnSpc>
                <a:spcPct val="109191"/>
              </a:lnSpc>
              <a:spcBef>
                <a:spcPts val="0"/>
              </a:spcBef>
              <a:spcAft>
                <a:spcPts val="0"/>
              </a:spcAft>
              <a:buNone/>
            </a:pPr>
            <a:r>
              <a:rPr lang="en-US" sz="1088">
                <a:solidFill>
                  <a:schemeClr val="dk1"/>
                </a:solidFill>
                <a:latin typeface="Tahoma"/>
                <a:ea typeface="Tahoma"/>
                <a:cs typeface="Tahoma"/>
                <a:sym typeface="Tahoma"/>
              </a:rPr>
              <a:t>The Placement of the Reception and Waiting Area within the Planning Structure of the Veteran Center</a:t>
            </a:r>
            <a:endParaRPr sz="1088">
              <a:solidFill>
                <a:schemeClr val="dk1"/>
              </a:solidFill>
              <a:latin typeface="Tahoma"/>
              <a:ea typeface="Tahoma"/>
              <a:cs typeface="Tahoma"/>
              <a:sym typeface="Tahoma"/>
            </a:endParaRPr>
          </a:p>
        </p:txBody>
      </p:sp>
      <p:sp>
        <p:nvSpPr>
          <p:cNvPr id="1093" name="Google Shape;1093;p33"/>
          <p:cNvSpPr txBox="1"/>
          <p:nvPr/>
        </p:nvSpPr>
        <p:spPr>
          <a:xfrm>
            <a:off x="1798348" y="3879388"/>
            <a:ext cx="802115" cy="234895"/>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1451">
                <a:solidFill>
                  <a:schemeClr val="dk1"/>
                </a:solidFill>
                <a:latin typeface="Tahoma"/>
                <a:ea typeface="Tahoma"/>
                <a:cs typeface="Tahoma"/>
                <a:sym typeface="Tahoma"/>
              </a:rPr>
              <a:t>Reception</a:t>
            </a:r>
            <a:endParaRPr sz="1451">
              <a:solidFill>
                <a:schemeClr val="dk1"/>
              </a:solidFill>
              <a:latin typeface="Tahoma"/>
              <a:ea typeface="Tahoma"/>
              <a:cs typeface="Tahoma"/>
              <a:sym typeface="Tahoma"/>
            </a:endParaRPr>
          </a:p>
        </p:txBody>
      </p:sp>
      <p:sp>
        <p:nvSpPr>
          <p:cNvPr id="1094" name="Google Shape;1094;p33"/>
          <p:cNvSpPr txBox="1"/>
          <p:nvPr/>
        </p:nvSpPr>
        <p:spPr>
          <a:xfrm>
            <a:off x="1794072" y="4723837"/>
            <a:ext cx="884457" cy="207067"/>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1270">
                <a:solidFill>
                  <a:schemeClr val="dk1"/>
                </a:solidFill>
                <a:latin typeface="Tahoma"/>
                <a:ea typeface="Tahoma"/>
                <a:cs typeface="Tahoma"/>
                <a:sym typeface="Tahoma"/>
              </a:rPr>
              <a:t>Coordination</a:t>
            </a:r>
            <a:endParaRPr sz="1270">
              <a:solidFill>
                <a:schemeClr val="dk1"/>
              </a:solidFill>
              <a:latin typeface="Tahoma"/>
              <a:ea typeface="Tahoma"/>
              <a:cs typeface="Tahoma"/>
              <a:sym typeface="Tahoma"/>
            </a:endParaRPr>
          </a:p>
        </p:txBody>
      </p:sp>
      <p:sp>
        <p:nvSpPr>
          <p:cNvPr id="1095" name="Google Shape;1095;p33"/>
          <p:cNvSpPr txBox="1"/>
          <p:nvPr/>
        </p:nvSpPr>
        <p:spPr>
          <a:xfrm>
            <a:off x="2083872" y="4293838"/>
            <a:ext cx="602306" cy="207067"/>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1270">
                <a:solidFill>
                  <a:schemeClr val="dk1"/>
                </a:solidFill>
                <a:latin typeface="Tahoma"/>
                <a:ea typeface="Tahoma"/>
                <a:cs typeface="Tahoma"/>
                <a:sym typeface="Tahoma"/>
              </a:rPr>
              <a:t>Meeting</a:t>
            </a:r>
            <a:endParaRPr sz="1270">
              <a:solidFill>
                <a:schemeClr val="dk1"/>
              </a:solidFill>
              <a:latin typeface="Tahoma"/>
              <a:ea typeface="Tahoma"/>
              <a:cs typeface="Tahoma"/>
              <a:sym typeface="Tahoma"/>
            </a:endParaRPr>
          </a:p>
        </p:txBody>
      </p:sp>
      <p:sp>
        <p:nvSpPr>
          <p:cNvPr id="1096" name="Google Shape;1096;p33"/>
          <p:cNvSpPr txBox="1"/>
          <p:nvPr/>
        </p:nvSpPr>
        <p:spPr>
          <a:xfrm>
            <a:off x="1359898" y="5164719"/>
            <a:ext cx="1425151" cy="207067"/>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1270">
                <a:solidFill>
                  <a:schemeClr val="dk1"/>
                </a:solidFill>
                <a:latin typeface="Tahoma"/>
                <a:ea typeface="Tahoma"/>
                <a:cs typeface="Tahoma"/>
                <a:sym typeface="Tahoma"/>
              </a:rPr>
              <a:t>Initial Information</a:t>
            </a:r>
            <a:endParaRPr sz="1270">
              <a:solidFill>
                <a:schemeClr val="dk1"/>
              </a:solidFill>
              <a:latin typeface="Tahoma"/>
              <a:ea typeface="Tahoma"/>
              <a:cs typeface="Tahoma"/>
              <a:sym typeface="Tahoma"/>
            </a:endParaRPr>
          </a:p>
        </p:txBody>
      </p:sp>
      <p:sp>
        <p:nvSpPr>
          <p:cNvPr id="1097" name="Google Shape;1097;p33"/>
          <p:cNvSpPr txBox="1"/>
          <p:nvPr>
            <p:ph type="title"/>
          </p:nvPr>
        </p:nvSpPr>
        <p:spPr>
          <a:xfrm>
            <a:off x="8380251" y="381139"/>
            <a:ext cx="3149235" cy="319405"/>
          </a:xfrm>
          <a:prstGeom prst="rect">
            <a:avLst/>
          </a:prstGeom>
          <a:noFill/>
          <a:ln>
            <a:noFill/>
          </a:ln>
        </p:spPr>
        <p:txBody>
          <a:bodyPr anchorCtr="0" anchor="ctr" bIns="0" lIns="0" spcFirstLastPara="1" rIns="0" wrap="square" tIns="11500">
            <a:spAutoFit/>
          </a:bodyPr>
          <a:lstStyle/>
          <a:p>
            <a:pPr indent="0" lvl="0" marL="11517" rtl="0" algn="ctr">
              <a:spcBef>
                <a:spcPts val="0"/>
              </a:spcBef>
              <a:spcAft>
                <a:spcPts val="0"/>
              </a:spcAft>
              <a:buClr>
                <a:schemeClr val="dk1"/>
              </a:buClr>
              <a:buSzPts val="2000"/>
              <a:buFont typeface="Calibri"/>
              <a:buNone/>
            </a:pPr>
            <a:r>
              <a:rPr lang="en-US" sz="2000"/>
              <a:t>Sanitary and hygienic premises</a:t>
            </a:r>
            <a:endParaRPr/>
          </a:p>
        </p:txBody>
      </p:sp>
      <p:sp>
        <p:nvSpPr>
          <p:cNvPr id="1098" name="Google Shape;1098;p33"/>
          <p:cNvSpPr txBox="1"/>
          <p:nvPr/>
        </p:nvSpPr>
        <p:spPr>
          <a:xfrm>
            <a:off x="7209178" y="2953511"/>
            <a:ext cx="1145303" cy="179047"/>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1088">
                <a:solidFill>
                  <a:schemeClr val="dk1"/>
                </a:solidFill>
                <a:latin typeface="Tahoma"/>
                <a:ea typeface="Tahoma"/>
                <a:cs typeface="Tahoma"/>
                <a:sym typeface="Tahoma"/>
              </a:rPr>
              <a:t>Interior proposals</a:t>
            </a:r>
            <a:endParaRPr sz="1088">
              <a:solidFill>
                <a:schemeClr val="dk1"/>
              </a:solidFill>
              <a:latin typeface="Tahoma"/>
              <a:ea typeface="Tahoma"/>
              <a:cs typeface="Tahoma"/>
              <a:sym typeface="Tahoma"/>
            </a:endParaRPr>
          </a:p>
        </p:txBody>
      </p:sp>
      <p:pic>
        <p:nvPicPr>
          <p:cNvPr id="1099" name="Google Shape;1099;p33"/>
          <p:cNvPicPr preferRelativeResize="0"/>
          <p:nvPr/>
        </p:nvPicPr>
        <p:blipFill rotWithShape="1">
          <a:blip r:embed="rId21">
            <a:alphaModFix/>
          </a:blip>
          <a:srcRect b="0" l="0" r="0" t="0"/>
          <a:stretch/>
        </p:blipFill>
        <p:spPr>
          <a:xfrm>
            <a:off x="7246105" y="1169819"/>
            <a:ext cx="1743791" cy="163448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pic>
        <p:nvPicPr>
          <p:cNvPr id="1104" name="Google Shape;1104;p34"/>
          <p:cNvPicPr preferRelativeResize="0"/>
          <p:nvPr/>
        </p:nvPicPr>
        <p:blipFill rotWithShape="1">
          <a:blip r:embed="rId3">
            <a:alphaModFix/>
          </a:blip>
          <a:srcRect b="0" l="0" r="0" t="0"/>
          <a:stretch/>
        </p:blipFill>
        <p:spPr>
          <a:xfrm>
            <a:off x="7945912" y="4567598"/>
            <a:ext cx="2538267" cy="1903699"/>
          </a:xfrm>
          <a:prstGeom prst="rect">
            <a:avLst/>
          </a:prstGeom>
          <a:noFill/>
          <a:ln>
            <a:noFill/>
          </a:ln>
        </p:spPr>
      </p:pic>
      <p:pic>
        <p:nvPicPr>
          <p:cNvPr id="1105" name="Google Shape;1105;p34"/>
          <p:cNvPicPr preferRelativeResize="0"/>
          <p:nvPr/>
        </p:nvPicPr>
        <p:blipFill rotWithShape="1">
          <a:blip r:embed="rId4">
            <a:alphaModFix/>
          </a:blip>
          <a:srcRect b="0" l="0" r="0" t="0"/>
          <a:stretch/>
        </p:blipFill>
        <p:spPr>
          <a:xfrm>
            <a:off x="3775696" y="3408880"/>
            <a:ext cx="2909639" cy="3102831"/>
          </a:xfrm>
          <a:prstGeom prst="rect">
            <a:avLst/>
          </a:prstGeom>
          <a:noFill/>
          <a:ln>
            <a:noFill/>
          </a:ln>
        </p:spPr>
      </p:pic>
      <p:sp>
        <p:nvSpPr>
          <p:cNvPr id="1106" name="Google Shape;1106;p34"/>
          <p:cNvSpPr txBox="1"/>
          <p:nvPr/>
        </p:nvSpPr>
        <p:spPr>
          <a:xfrm>
            <a:off x="4702726" y="4655927"/>
            <a:ext cx="762960" cy="281767"/>
          </a:xfrm>
          <a:prstGeom prst="rect">
            <a:avLst/>
          </a:prstGeom>
          <a:noFill/>
          <a:ln>
            <a:noFill/>
          </a:ln>
        </p:spPr>
        <p:txBody>
          <a:bodyPr anchorCtr="0" anchor="t" bIns="0" lIns="0" spcFirstLastPara="1" rIns="0" wrap="square" tIns="11500">
            <a:spAutoFit/>
          </a:bodyPr>
          <a:lstStyle/>
          <a:p>
            <a:pPr indent="-317870" lvl="0" marL="328810" marR="4607" rtl="0" algn="l">
              <a:lnSpc>
                <a:spcPct val="111900"/>
              </a:lnSpc>
              <a:spcBef>
                <a:spcPts val="0"/>
              </a:spcBef>
              <a:spcAft>
                <a:spcPts val="0"/>
              </a:spcAft>
              <a:buNone/>
            </a:pPr>
            <a:r>
              <a:rPr lang="en-US" sz="544">
                <a:solidFill>
                  <a:schemeClr val="dk1"/>
                </a:solidFill>
                <a:latin typeface="Malgun Gothic"/>
                <a:ea typeface="Malgun Gothic"/>
                <a:cs typeface="Malgun Gothic"/>
                <a:sym typeface="Malgun Gothic"/>
              </a:rPr>
              <a:t>Багатофункц</a:t>
            </a:r>
            <a:r>
              <a:rPr lang="en-US" sz="544">
                <a:solidFill>
                  <a:schemeClr val="dk1"/>
                </a:solidFill>
                <a:latin typeface="Quattrocento Sans"/>
                <a:ea typeface="Quattrocento Sans"/>
                <a:cs typeface="Quattrocento Sans"/>
                <a:sym typeface="Quattrocento Sans"/>
              </a:rPr>
              <a:t>і</a:t>
            </a:r>
            <a:r>
              <a:rPr lang="en-US" sz="544">
                <a:solidFill>
                  <a:schemeClr val="dk1"/>
                </a:solidFill>
                <a:latin typeface="Malgun Gothic"/>
                <a:ea typeface="Malgun Gothic"/>
                <a:cs typeface="Malgun Gothic"/>
                <a:sym typeface="Malgun Gothic"/>
              </a:rPr>
              <a:t>ональний зал</a:t>
            </a:r>
            <a:endParaRPr sz="544">
              <a:solidFill>
                <a:schemeClr val="dk1"/>
              </a:solidFill>
              <a:latin typeface="Malgun Gothic"/>
              <a:ea typeface="Malgun Gothic"/>
              <a:cs typeface="Malgun Gothic"/>
              <a:sym typeface="Malgun Gothic"/>
            </a:endParaRPr>
          </a:p>
          <a:p>
            <a:pPr indent="0" lvl="0" marL="431312" marR="0" rtl="0" algn="l">
              <a:spcBef>
                <a:spcPts val="82"/>
              </a:spcBef>
              <a:spcAft>
                <a:spcPts val="0"/>
              </a:spcAft>
              <a:buNone/>
            </a:pPr>
            <a:r>
              <a:rPr lang="en-US" sz="453">
                <a:solidFill>
                  <a:schemeClr val="dk1"/>
                </a:solidFill>
                <a:latin typeface="Malgun Gothic"/>
                <a:ea typeface="Malgun Gothic"/>
                <a:cs typeface="Malgun Gothic"/>
                <a:sym typeface="Malgun Gothic"/>
              </a:rPr>
              <a:t>75,00</a:t>
            </a:r>
            <a:endParaRPr sz="453">
              <a:solidFill>
                <a:schemeClr val="dk1"/>
              </a:solidFill>
              <a:latin typeface="Malgun Gothic"/>
              <a:ea typeface="Malgun Gothic"/>
              <a:cs typeface="Malgun Gothic"/>
              <a:sym typeface="Malgun Gothic"/>
            </a:endParaRPr>
          </a:p>
        </p:txBody>
      </p:sp>
      <p:sp>
        <p:nvSpPr>
          <p:cNvPr id="1107" name="Google Shape;1107;p34"/>
          <p:cNvSpPr txBox="1"/>
          <p:nvPr/>
        </p:nvSpPr>
        <p:spPr>
          <a:xfrm>
            <a:off x="4121032" y="3631494"/>
            <a:ext cx="494628" cy="95369"/>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544">
                <a:solidFill>
                  <a:schemeClr val="dk1"/>
                </a:solidFill>
                <a:latin typeface="Malgun Gothic"/>
                <a:ea typeface="Malgun Gothic"/>
                <a:cs typeface="Malgun Gothic"/>
                <a:sym typeface="Malgun Gothic"/>
              </a:rPr>
              <a:t>зона для д</a:t>
            </a:r>
            <a:r>
              <a:rPr lang="en-US" sz="544">
                <a:solidFill>
                  <a:schemeClr val="dk1"/>
                </a:solidFill>
                <a:latin typeface="Quattrocento Sans"/>
                <a:ea typeface="Quattrocento Sans"/>
                <a:cs typeface="Quattrocento Sans"/>
                <a:sym typeface="Quattrocento Sans"/>
              </a:rPr>
              <a:t>і</a:t>
            </a:r>
            <a:r>
              <a:rPr lang="en-US" sz="544">
                <a:solidFill>
                  <a:schemeClr val="dk1"/>
                </a:solidFill>
                <a:latin typeface="Malgun Gothic"/>
                <a:ea typeface="Malgun Gothic"/>
                <a:cs typeface="Malgun Gothic"/>
                <a:sym typeface="Malgun Gothic"/>
              </a:rPr>
              <a:t>тей</a:t>
            </a:r>
            <a:endParaRPr sz="544">
              <a:solidFill>
                <a:schemeClr val="dk1"/>
              </a:solidFill>
              <a:latin typeface="Malgun Gothic"/>
              <a:ea typeface="Malgun Gothic"/>
              <a:cs typeface="Malgun Gothic"/>
              <a:sym typeface="Malgun Gothic"/>
            </a:endParaRPr>
          </a:p>
        </p:txBody>
      </p:sp>
      <p:sp>
        <p:nvSpPr>
          <p:cNvPr id="1108" name="Google Shape;1108;p34"/>
          <p:cNvSpPr txBox="1"/>
          <p:nvPr/>
        </p:nvSpPr>
        <p:spPr>
          <a:xfrm>
            <a:off x="6063077" y="4944029"/>
            <a:ext cx="211900" cy="95369"/>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544">
                <a:solidFill>
                  <a:schemeClr val="dk1"/>
                </a:solidFill>
                <a:latin typeface="Malgun Gothic"/>
                <a:ea typeface="Malgun Gothic"/>
                <a:cs typeface="Malgun Gothic"/>
                <a:sym typeface="Malgun Gothic"/>
              </a:rPr>
              <a:t>сцена</a:t>
            </a:r>
            <a:endParaRPr sz="544">
              <a:solidFill>
                <a:schemeClr val="dk1"/>
              </a:solidFill>
              <a:latin typeface="Malgun Gothic"/>
              <a:ea typeface="Malgun Gothic"/>
              <a:cs typeface="Malgun Gothic"/>
              <a:sym typeface="Malgun Gothic"/>
            </a:endParaRPr>
          </a:p>
        </p:txBody>
      </p:sp>
      <p:sp>
        <p:nvSpPr>
          <p:cNvPr id="1109" name="Google Shape;1109;p34"/>
          <p:cNvSpPr txBox="1"/>
          <p:nvPr/>
        </p:nvSpPr>
        <p:spPr>
          <a:xfrm>
            <a:off x="4778995" y="5348168"/>
            <a:ext cx="466413" cy="53499"/>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272">
                <a:solidFill>
                  <a:schemeClr val="dk1"/>
                </a:solidFill>
                <a:latin typeface="Malgun Gothic"/>
                <a:ea typeface="Malgun Gothic"/>
                <a:cs typeface="Malgun Gothic"/>
                <a:sym typeface="Malgun Gothic"/>
              </a:rPr>
              <a:t>перегородка висотою 2,0м</a:t>
            </a:r>
            <a:endParaRPr sz="272">
              <a:solidFill>
                <a:schemeClr val="dk1"/>
              </a:solidFill>
              <a:latin typeface="Malgun Gothic"/>
              <a:ea typeface="Malgun Gothic"/>
              <a:cs typeface="Malgun Gothic"/>
              <a:sym typeface="Malgun Gothic"/>
            </a:endParaRPr>
          </a:p>
        </p:txBody>
      </p:sp>
      <p:grpSp>
        <p:nvGrpSpPr>
          <p:cNvPr id="1110" name="Google Shape;1110;p34"/>
          <p:cNvGrpSpPr/>
          <p:nvPr/>
        </p:nvGrpSpPr>
        <p:grpSpPr>
          <a:xfrm>
            <a:off x="1" y="-1"/>
            <a:ext cx="12191688" cy="6858000"/>
            <a:chOff x="699" y="237489"/>
            <a:chExt cx="10471517" cy="7127240"/>
          </a:xfrm>
        </p:grpSpPr>
        <p:sp>
          <p:nvSpPr>
            <p:cNvPr id="1111" name="Google Shape;1111;p34"/>
            <p:cNvSpPr/>
            <p:nvPr/>
          </p:nvSpPr>
          <p:spPr>
            <a:xfrm>
              <a:off x="614736" y="500134"/>
              <a:ext cx="1675764" cy="3159125"/>
            </a:xfrm>
            <a:custGeom>
              <a:rect b="b" l="l" r="r" t="t"/>
              <a:pathLst>
                <a:path extrusionOk="0" h="3159125" w="1675764">
                  <a:moveTo>
                    <a:pt x="230569" y="3158551"/>
                  </a:moveTo>
                  <a:lnTo>
                    <a:pt x="0" y="3158551"/>
                  </a:lnTo>
                  <a:lnTo>
                    <a:pt x="0" y="0"/>
                  </a:lnTo>
                  <a:lnTo>
                    <a:pt x="1675384" y="0"/>
                  </a:lnTo>
                  <a:lnTo>
                    <a:pt x="1675384" y="322268"/>
                  </a:lnTo>
                  <a:lnTo>
                    <a:pt x="806970" y="322268"/>
                  </a:lnTo>
                  <a:lnTo>
                    <a:pt x="806970" y="464814"/>
                  </a:lnTo>
                  <a:lnTo>
                    <a:pt x="349675" y="466398"/>
                  </a:lnTo>
                  <a:lnTo>
                    <a:pt x="349675" y="711199"/>
                  </a:lnTo>
                  <a:lnTo>
                    <a:pt x="516003" y="719839"/>
                  </a:lnTo>
                  <a:lnTo>
                    <a:pt x="516003" y="1105039"/>
                  </a:lnTo>
                  <a:lnTo>
                    <a:pt x="230569" y="1105039"/>
                  </a:lnTo>
                  <a:lnTo>
                    <a:pt x="230569" y="3158551"/>
                  </a:lnTo>
                  <a:close/>
                </a:path>
              </a:pathLst>
            </a:custGeom>
            <a:solidFill>
              <a:srgbClr val="000000">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112" name="Google Shape;1112;p34"/>
            <p:cNvPicPr preferRelativeResize="0"/>
            <p:nvPr/>
          </p:nvPicPr>
          <p:blipFill rotWithShape="1">
            <a:blip r:embed="rId5">
              <a:alphaModFix/>
            </a:blip>
            <a:srcRect b="0" l="0" r="0" t="0"/>
            <a:stretch/>
          </p:blipFill>
          <p:spPr>
            <a:xfrm>
              <a:off x="613160" y="497603"/>
              <a:ext cx="2694953" cy="3028958"/>
            </a:xfrm>
            <a:prstGeom prst="rect">
              <a:avLst/>
            </a:prstGeom>
            <a:noFill/>
            <a:ln>
              <a:noFill/>
            </a:ln>
          </p:spPr>
        </p:pic>
        <p:pic>
          <p:nvPicPr>
            <p:cNvPr id="1113" name="Google Shape;1113;p34"/>
            <p:cNvPicPr preferRelativeResize="0"/>
            <p:nvPr/>
          </p:nvPicPr>
          <p:blipFill rotWithShape="1">
            <a:blip r:embed="rId6">
              <a:alphaModFix/>
            </a:blip>
            <a:srcRect b="0" l="0" r="0" t="0"/>
            <a:stretch/>
          </p:blipFill>
          <p:spPr>
            <a:xfrm>
              <a:off x="5474564" y="500137"/>
              <a:ext cx="4711327" cy="2934108"/>
            </a:xfrm>
            <a:prstGeom prst="rect">
              <a:avLst/>
            </a:prstGeom>
            <a:noFill/>
            <a:ln>
              <a:noFill/>
            </a:ln>
          </p:spPr>
        </p:pic>
        <p:sp>
          <p:nvSpPr>
            <p:cNvPr id="1114" name="Google Shape;1114;p34"/>
            <p:cNvSpPr/>
            <p:nvPr/>
          </p:nvSpPr>
          <p:spPr>
            <a:xfrm>
              <a:off x="211886" y="237489"/>
              <a:ext cx="10260330" cy="7127240"/>
            </a:xfrm>
            <a:custGeom>
              <a:rect b="b" l="l" r="r" t="t"/>
              <a:pathLst>
                <a:path extrusionOk="0" h="7127240" w="10260330">
                  <a:moveTo>
                    <a:pt x="10260012" y="0"/>
                  </a:moveTo>
                  <a:lnTo>
                    <a:pt x="0" y="0"/>
                  </a:lnTo>
                  <a:lnTo>
                    <a:pt x="0" y="35560"/>
                  </a:lnTo>
                  <a:lnTo>
                    <a:pt x="0" y="7091680"/>
                  </a:lnTo>
                  <a:lnTo>
                    <a:pt x="0" y="7127240"/>
                  </a:lnTo>
                  <a:lnTo>
                    <a:pt x="10260012" y="7127240"/>
                  </a:lnTo>
                  <a:lnTo>
                    <a:pt x="10260012" y="7091693"/>
                  </a:lnTo>
                  <a:lnTo>
                    <a:pt x="10260012" y="35687"/>
                  </a:lnTo>
                  <a:lnTo>
                    <a:pt x="10224021" y="35687"/>
                  </a:lnTo>
                  <a:lnTo>
                    <a:pt x="10224021" y="7091680"/>
                  </a:lnTo>
                  <a:lnTo>
                    <a:pt x="36004" y="7091680"/>
                  </a:lnTo>
                  <a:lnTo>
                    <a:pt x="36004" y="35560"/>
                  </a:lnTo>
                  <a:lnTo>
                    <a:pt x="10260012" y="35560"/>
                  </a:lnTo>
                  <a:lnTo>
                    <a:pt x="10260012" y="0"/>
                  </a:lnTo>
                  <a:close/>
                </a:path>
              </a:pathLst>
            </a:custGeom>
            <a:solidFill>
              <a:srgbClr val="7B6444">
                <a:alpha val="7490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1115" name="Google Shape;1115;p34"/>
            <p:cNvSpPr/>
            <p:nvPr/>
          </p:nvSpPr>
          <p:spPr>
            <a:xfrm>
              <a:off x="699" y="3784613"/>
              <a:ext cx="2703195" cy="646430"/>
            </a:xfrm>
            <a:custGeom>
              <a:rect b="b" l="l" r="r" t="t"/>
              <a:pathLst>
                <a:path extrusionOk="0" h="646429" w="2703195">
                  <a:moveTo>
                    <a:pt x="2702788" y="646020"/>
                  </a:moveTo>
                  <a:lnTo>
                    <a:pt x="0" y="646020"/>
                  </a:lnTo>
                  <a:lnTo>
                    <a:pt x="0" y="0"/>
                  </a:lnTo>
                  <a:lnTo>
                    <a:pt x="2702788" y="0"/>
                  </a:lnTo>
                  <a:lnTo>
                    <a:pt x="2702788" y="646020"/>
                  </a:lnTo>
                  <a:close/>
                </a:path>
              </a:pathLst>
            </a:custGeom>
            <a:solidFill>
              <a:srgbClr val="7B6444">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1116" name="Google Shape;1116;p34"/>
            <p:cNvSpPr/>
            <p:nvPr/>
          </p:nvSpPr>
          <p:spPr>
            <a:xfrm>
              <a:off x="2581142" y="2769351"/>
              <a:ext cx="1065530" cy="0"/>
            </a:xfrm>
            <a:custGeom>
              <a:rect b="b" l="l" r="r" t="t"/>
              <a:pathLst>
                <a:path extrusionOk="0" h="120000" w="1065529">
                  <a:moveTo>
                    <a:pt x="0" y="0"/>
                  </a:moveTo>
                  <a:lnTo>
                    <a:pt x="1065302"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117" name="Google Shape;1117;p34"/>
            <p:cNvPicPr preferRelativeResize="0"/>
            <p:nvPr/>
          </p:nvPicPr>
          <p:blipFill rotWithShape="1">
            <a:blip r:embed="rId7">
              <a:alphaModFix/>
            </a:blip>
            <a:srcRect b="0" l="0" r="0" t="0"/>
            <a:stretch/>
          </p:blipFill>
          <p:spPr>
            <a:xfrm>
              <a:off x="2485742" y="2718950"/>
              <a:ext cx="100800" cy="100800"/>
            </a:xfrm>
            <a:prstGeom prst="rect">
              <a:avLst/>
            </a:prstGeom>
            <a:noFill/>
            <a:ln>
              <a:noFill/>
            </a:ln>
          </p:spPr>
        </p:pic>
        <p:sp>
          <p:nvSpPr>
            <p:cNvPr id="1118" name="Google Shape;1118;p34"/>
            <p:cNvSpPr/>
            <p:nvPr/>
          </p:nvSpPr>
          <p:spPr>
            <a:xfrm>
              <a:off x="3646445" y="2769351"/>
              <a:ext cx="0" cy="2044700"/>
            </a:xfrm>
            <a:custGeom>
              <a:rect b="b" l="l" r="r" t="t"/>
              <a:pathLst>
                <a:path extrusionOk="0" h="2044700" w="120000">
                  <a:moveTo>
                    <a:pt x="0" y="0"/>
                  </a:moveTo>
                  <a:lnTo>
                    <a:pt x="0" y="2044108"/>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119" name="Google Shape;1119;p34"/>
            <p:cNvPicPr preferRelativeResize="0"/>
            <p:nvPr/>
          </p:nvPicPr>
          <p:blipFill rotWithShape="1">
            <a:blip r:embed="rId8">
              <a:alphaModFix/>
            </a:blip>
            <a:srcRect b="0" l="0" r="0" t="0"/>
            <a:stretch/>
          </p:blipFill>
          <p:spPr>
            <a:xfrm>
              <a:off x="3596045" y="4808059"/>
              <a:ext cx="100800" cy="100800"/>
            </a:xfrm>
            <a:prstGeom prst="rect">
              <a:avLst/>
            </a:prstGeom>
            <a:noFill/>
            <a:ln>
              <a:noFill/>
            </a:ln>
          </p:spPr>
        </p:pic>
        <p:sp>
          <p:nvSpPr>
            <p:cNvPr id="1120" name="Google Shape;1120;p34"/>
            <p:cNvSpPr/>
            <p:nvPr/>
          </p:nvSpPr>
          <p:spPr>
            <a:xfrm>
              <a:off x="282794" y="307563"/>
              <a:ext cx="10117455" cy="6984365"/>
            </a:xfrm>
            <a:custGeom>
              <a:rect b="b" l="l" r="r" t="t"/>
              <a:pathLst>
                <a:path extrusionOk="0" h="6984365" w="10117455">
                  <a:moveTo>
                    <a:pt x="3352707" y="4550896"/>
                  </a:moveTo>
                  <a:lnTo>
                    <a:pt x="9632413" y="4550896"/>
                  </a:lnTo>
                </a:path>
                <a:path extrusionOk="0" h="6984365" w="10117455">
                  <a:moveTo>
                    <a:pt x="9632413" y="4550896"/>
                  </a:moveTo>
                  <a:lnTo>
                    <a:pt x="9632413" y="3162100"/>
                  </a:lnTo>
                </a:path>
                <a:path extrusionOk="0" h="6984365" w="10117455">
                  <a:moveTo>
                    <a:pt x="0" y="0"/>
                  </a:moveTo>
                  <a:lnTo>
                    <a:pt x="10117405" y="0"/>
                  </a:lnTo>
                </a:path>
                <a:path extrusionOk="0" h="6984365" w="10117455">
                  <a:moveTo>
                    <a:pt x="10117405" y="0"/>
                  </a:moveTo>
                  <a:lnTo>
                    <a:pt x="10117405" y="6983996"/>
                  </a:lnTo>
                </a:path>
                <a:path extrusionOk="0" h="6984365" w="10117455">
                  <a:moveTo>
                    <a:pt x="10117405" y="6983996"/>
                  </a:moveTo>
                  <a:lnTo>
                    <a:pt x="0" y="6983996"/>
                  </a:lnTo>
                </a:path>
                <a:path extrusionOk="0" h="6984365" w="10117455">
                  <a:moveTo>
                    <a:pt x="0" y="6983996"/>
                  </a:moveTo>
                  <a:lnTo>
                    <a:pt x="0"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121" name="Google Shape;1121;p34"/>
            <p:cNvPicPr preferRelativeResize="0"/>
            <p:nvPr/>
          </p:nvPicPr>
          <p:blipFill rotWithShape="1">
            <a:blip r:embed="rId9">
              <a:alphaModFix/>
            </a:blip>
            <a:srcRect b="0" l="0" r="0" t="0"/>
            <a:stretch/>
          </p:blipFill>
          <p:spPr>
            <a:xfrm>
              <a:off x="9870206" y="3212540"/>
              <a:ext cx="90000" cy="257123"/>
            </a:xfrm>
            <a:prstGeom prst="rect">
              <a:avLst/>
            </a:prstGeom>
            <a:noFill/>
            <a:ln>
              <a:noFill/>
            </a:ln>
          </p:spPr>
        </p:pic>
        <p:sp>
          <p:nvSpPr>
            <p:cNvPr id="1122" name="Google Shape;1122;p34"/>
            <p:cNvSpPr/>
            <p:nvPr/>
          </p:nvSpPr>
          <p:spPr>
            <a:xfrm>
              <a:off x="9915207" y="3956622"/>
              <a:ext cx="0" cy="1084580"/>
            </a:xfrm>
            <a:custGeom>
              <a:rect b="b" l="l" r="r" t="t"/>
              <a:pathLst>
                <a:path extrusionOk="0" h="1084579" w="120000">
                  <a:moveTo>
                    <a:pt x="0" y="1084357"/>
                  </a:moveTo>
                  <a:lnTo>
                    <a:pt x="0"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1123" name="Google Shape;1123;p34"/>
            <p:cNvSpPr/>
            <p:nvPr/>
          </p:nvSpPr>
          <p:spPr>
            <a:xfrm>
              <a:off x="9915207" y="5040979"/>
              <a:ext cx="0" cy="628015"/>
            </a:xfrm>
            <a:custGeom>
              <a:rect b="b" l="l" r="r" t="t"/>
              <a:pathLst>
                <a:path extrusionOk="0" h="628014" w="120000">
                  <a:moveTo>
                    <a:pt x="0" y="0"/>
                  </a:moveTo>
                  <a:lnTo>
                    <a:pt x="0" y="627732"/>
                  </a:lnTo>
                </a:path>
              </a:pathLst>
            </a:custGeom>
            <a:noFill/>
            <a:ln cap="flat" cmpd="sng" w="95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124" name="Google Shape;1124;p34"/>
            <p:cNvPicPr preferRelativeResize="0"/>
            <p:nvPr/>
          </p:nvPicPr>
          <p:blipFill rotWithShape="1">
            <a:blip r:embed="rId10">
              <a:alphaModFix/>
            </a:blip>
            <a:srcRect b="0" l="0" r="0" t="0"/>
            <a:stretch/>
          </p:blipFill>
          <p:spPr>
            <a:xfrm>
              <a:off x="9870206" y="5668712"/>
              <a:ext cx="90000" cy="90000"/>
            </a:xfrm>
            <a:prstGeom prst="rect">
              <a:avLst/>
            </a:prstGeom>
            <a:noFill/>
            <a:ln>
              <a:noFill/>
            </a:ln>
          </p:spPr>
        </p:pic>
        <p:sp>
          <p:nvSpPr>
            <p:cNvPr id="1125" name="Google Shape;1125;p34"/>
            <p:cNvSpPr/>
            <p:nvPr/>
          </p:nvSpPr>
          <p:spPr>
            <a:xfrm>
              <a:off x="2703488" y="4574095"/>
              <a:ext cx="0" cy="2569210"/>
            </a:xfrm>
            <a:custGeom>
              <a:rect b="b" l="l" r="r" t="t"/>
              <a:pathLst>
                <a:path extrusionOk="0" h="2569209" w="120000">
                  <a:moveTo>
                    <a:pt x="0" y="0"/>
                  </a:moveTo>
                  <a:lnTo>
                    <a:pt x="0" y="2568639"/>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126" name="Google Shape;1126;p34"/>
            <p:cNvPicPr preferRelativeResize="0"/>
            <p:nvPr/>
          </p:nvPicPr>
          <p:blipFill rotWithShape="1">
            <a:blip r:embed="rId11">
              <a:alphaModFix/>
            </a:blip>
            <a:srcRect b="0" l="0" r="0" t="0"/>
            <a:stretch/>
          </p:blipFill>
          <p:spPr>
            <a:xfrm>
              <a:off x="2662088" y="4496694"/>
              <a:ext cx="82800" cy="82800"/>
            </a:xfrm>
            <a:prstGeom prst="rect">
              <a:avLst/>
            </a:prstGeom>
            <a:noFill/>
            <a:ln>
              <a:noFill/>
            </a:ln>
          </p:spPr>
        </p:pic>
        <p:sp>
          <p:nvSpPr>
            <p:cNvPr id="1127" name="Google Shape;1127;p34"/>
            <p:cNvSpPr/>
            <p:nvPr/>
          </p:nvSpPr>
          <p:spPr>
            <a:xfrm>
              <a:off x="495058" y="6890338"/>
              <a:ext cx="2208530" cy="0"/>
            </a:xfrm>
            <a:custGeom>
              <a:rect b="b" l="l" r="r" t="t"/>
              <a:pathLst>
                <a:path extrusionOk="0" h="120000" w="2208530">
                  <a:moveTo>
                    <a:pt x="0" y="0"/>
                  </a:moveTo>
                  <a:lnTo>
                    <a:pt x="2208430"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128" name="Google Shape;1128;p34"/>
            <p:cNvPicPr preferRelativeResize="0"/>
            <p:nvPr/>
          </p:nvPicPr>
          <p:blipFill rotWithShape="1">
            <a:blip r:embed="rId12">
              <a:alphaModFix/>
            </a:blip>
            <a:srcRect b="0" l="0" r="0" t="0"/>
            <a:stretch/>
          </p:blipFill>
          <p:spPr>
            <a:xfrm>
              <a:off x="435658" y="6857938"/>
              <a:ext cx="64800" cy="64800"/>
            </a:xfrm>
            <a:prstGeom prst="rect">
              <a:avLst/>
            </a:prstGeom>
            <a:noFill/>
            <a:ln>
              <a:noFill/>
            </a:ln>
          </p:spPr>
        </p:pic>
        <p:sp>
          <p:nvSpPr>
            <p:cNvPr id="1129" name="Google Shape;1129;p34"/>
            <p:cNvSpPr/>
            <p:nvPr/>
          </p:nvSpPr>
          <p:spPr>
            <a:xfrm>
              <a:off x="495058" y="7142735"/>
              <a:ext cx="2208530" cy="0"/>
            </a:xfrm>
            <a:custGeom>
              <a:rect b="b" l="l" r="r" t="t"/>
              <a:pathLst>
                <a:path extrusionOk="0" h="120000" w="2208530">
                  <a:moveTo>
                    <a:pt x="0" y="0"/>
                  </a:moveTo>
                  <a:lnTo>
                    <a:pt x="2208430"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130" name="Google Shape;1130;p34"/>
            <p:cNvPicPr preferRelativeResize="0"/>
            <p:nvPr/>
          </p:nvPicPr>
          <p:blipFill rotWithShape="1">
            <a:blip r:embed="rId12">
              <a:alphaModFix/>
            </a:blip>
            <a:srcRect b="0" l="0" r="0" t="0"/>
            <a:stretch/>
          </p:blipFill>
          <p:spPr>
            <a:xfrm>
              <a:off x="435658" y="7110334"/>
              <a:ext cx="64800" cy="64800"/>
            </a:xfrm>
            <a:prstGeom prst="rect">
              <a:avLst/>
            </a:prstGeom>
            <a:noFill/>
            <a:ln>
              <a:noFill/>
            </a:ln>
          </p:spPr>
        </p:pic>
        <p:sp>
          <p:nvSpPr>
            <p:cNvPr id="1131" name="Google Shape;1131;p34"/>
            <p:cNvSpPr/>
            <p:nvPr/>
          </p:nvSpPr>
          <p:spPr>
            <a:xfrm>
              <a:off x="495058" y="5394176"/>
              <a:ext cx="2208530" cy="0"/>
            </a:xfrm>
            <a:custGeom>
              <a:rect b="b" l="l" r="r" t="t"/>
              <a:pathLst>
                <a:path extrusionOk="0" h="120000" w="2208530">
                  <a:moveTo>
                    <a:pt x="0" y="0"/>
                  </a:moveTo>
                  <a:lnTo>
                    <a:pt x="2208430"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132" name="Google Shape;1132;p34"/>
            <p:cNvPicPr preferRelativeResize="0"/>
            <p:nvPr/>
          </p:nvPicPr>
          <p:blipFill rotWithShape="1">
            <a:blip r:embed="rId13">
              <a:alphaModFix/>
            </a:blip>
            <a:srcRect b="0" l="0" r="0" t="0"/>
            <a:stretch/>
          </p:blipFill>
          <p:spPr>
            <a:xfrm>
              <a:off x="435658" y="5361776"/>
              <a:ext cx="64800" cy="64800"/>
            </a:xfrm>
            <a:prstGeom prst="rect">
              <a:avLst/>
            </a:prstGeom>
            <a:noFill/>
            <a:ln>
              <a:noFill/>
            </a:ln>
          </p:spPr>
        </p:pic>
        <p:sp>
          <p:nvSpPr>
            <p:cNvPr id="1133" name="Google Shape;1133;p34"/>
            <p:cNvSpPr/>
            <p:nvPr/>
          </p:nvSpPr>
          <p:spPr>
            <a:xfrm>
              <a:off x="495058" y="5106175"/>
              <a:ext cx="2208530" cy="0"/>
            </a:xfrm>
            <a:custGeom>
              <a:rect b="b" l="l" r="r" t="t"/>
              <a:pathLst>
                <a:path extrusionOk="0" h="120000" w="2208530">
                  <a:moveTo>
                    <a:pt x="0" y="0"/>
                  </a:moveTo>
                  <a:lnTo>
                    <a:pt x="2208430"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134" name="Google Shape;1134;p34"/>
            <p:cNvPicPr preferRelativeResize="0"/>
            <p:nvPr/>
          </p:nvPicPr>
          <p:blipFill rotWithShape="1">
            <a:blip r:embed="rId13">
              <a:alphaModFix/>
            </a:blip>
            <a:srcRect b="0" l="0" r="0" t="0"/>
            <a:stretch/>
          </p:blipFill>
          <p:spPr>
            <a:xfrm>
              <a:off x="435658" y="5073775"/>
              <a:ext cx="64800" cy="64800"/>
            </a:xfrm>
            <a:prstGeom prst="rect">
              <a:avLst/>
            </a:prstGeom>
            <a:noFill/>
            <a:ln>
              <a:noFill/>
            </a:ln>
          </p:spPr>
        </p:pic>
        <p:sp>
          <p:nvSpPr>
            <p:cNvPr id="1135" name="Google Shape;1135;p34"/>
            <p:cNvSpPr/>
            <p:nvPr/>
          </p:nvSpPr>
          <p:spPr>
            <a:xfrm>
              <a:off x="495058" y="4818175"/>
              <a:ext cx="2208530" cy="0"/>
            </a:xfrm>
            <a:custGeom>
              <a:rect b="b" l="l" r="r" t="t"/>
              <a:pathLst>
                <a:path extrusionOk="0" h="120000" w="2208530">
                  <a:moveTo>
                    <a:pt x="0" y="0"/>
                  </a:moveTo>
                  <a:lnTo>
                    <a:pt x="2208430"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136" name="Google Shape;1136;p34"/>
            <p:cNvPicPr preferRelativeResize="0"/>
            <p:nvPr/>
          </p:nvPicPr>
          <p:blipFill rotWithShape="1">
            <a:blip r:embed="rId13">
              <a:alphaModFix/>
            </a:blip>
            <a:srcRect b="0" l="0" r="0" t="0"/>
            <a:stretch/>
          </p:blipFill>
          <p:spPr>
            <a:xfrm>
              <a:off x="435658" y="4785775"/>
              <a:ext cx="64800" cy="64800"/>
            </a:xfrm>
            <a:prstGeom prst="rect">
              <a:avLst/>
            </a:prstGeom>
            <a:noFill/>
            <a:ln>
              <a:noFill/>
            </a:ln>
          </p:spPr>
        </p:pic>
        <p:sp>
          <p:nvSpPr>
            <p:cNvPr id="1137" name="Google Shape;1137;p34"/>
            <p:cNvSpPr/>
            <p:nvPr/>
          </p:nvSpPr>
          <p:spPr>
            <a:xfrm>
              <a:off x="495058" y="5682176"/>
              <a:ext cx="2208530" cy="0"/>
            </a:xfrm>
            <a:custGeom>
              <a:rect b="b" l="l" r="r" t="t"/>
              <a:pathLst>
                <a:path extrusionOk="0" h="120000" w="2208530">
                  <a:moveTo>
                    <a:pt x="0" y="0"/>
                  </a:moveTo>
                  <a:lnTo>
                    <a:pt x="2208430"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138" name="Google Shape;1138;p34"/>
            <p:cNvPicPr preferRelativeResize="0"/>
            <p:nvPr/>
          </p:nvPicPr>
          <p:blipFill rotWithShape="1">
            <a:blip r:embed="rId13">
              <a:alphaModFix/>
            </a:blip>
            <a:srcRect b="0" l="0" r="0" t="0"/>
            <a:stretch/>
          </p:blipFill>
          <p:spPr>
            <a:xfrm>
              <a:off x="435658" y="5649776"/>
              <a:ext cx="64800" cy="64800"/>
            </a:xfrm>
            <a:prstGeom prst="rect">
              <a:avLst/>
            </a:prstGeom>
            <a:noFill/>
            <a:ln>
              <a:noFill/>
            </a:ln>
          </p:spPr>
        </p:pic>
        <p:sp>
          <p:nvSpPr>
            <p:cNvPr id="1139" name="Google Shape;1139;p34"/>
            <p:cNvSpPr/>
            <p:nvPr/>
          </p:nvSpPr>
          <p:spPr>
            <a:xfrm>
              <a:off x="495058" y="5970177"/>
              <a:ext cx="2208530" cy="0"/>
            </a:xfrm>
            <a:custGeom>
              <a:rect b="b" l="l" r="r" t="t"/>
              <a:pathLst>
                <a:path extrusionOk="0" h="120000" w="2208530">
                  <a:moveTo>
                    <a:pt x="0" y="0"/>
                  </a:moveTo>
                  <a:lnTo>
                    <a:pt x="2208430"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140" name="Google Shape;1140;p34"/>
            <p:cNvPicPr preferRelativeResize="0"/>
            <p:nvPr/>
          </p:nvPicPr>
          <p:blipFill rotWithShape="1">
            <a:blip r:embed="rId13">
              <a:alphaModFix/>
            </a:blip>
            <a:srcRect b="0" l="0" r="0" t="0"/>
            <a:stretch/>
          </p:blipFill>
          <p:spPr>
            <a:xfrm>
              <a:off x="435658" y="5937777"/>
              <a:ext cx="64800" cy="64800"/>
            </a:xfrm>
            <a:prstGeom prst="rect">
              <a:avLst/>
            </a:prstGeom>
            <a:noFill/>
            <a:ln>
              <a:noFill/>
            </a:ln>
          </p:spPr>
        </p:pic>
        <p:sp>
          <p:nvSpPr>
            <p:cNvPr id="1141" name="Google Shape;1141;p34"/>
            <p:cNvSpPr/>
            <p:nvPr/>
          </p:nvSpPr>
          <p:spPr>
            <a:xfrm>
              <a:off x="495058" y="6258177"/>
              <a:ext cx="2208530" cy="0"/>
            </a:xfrm>
            <a:custGeom>
              <a:rect b="b" l="l" r="r" t="t"/>
              <a:pathLst>
                <a:path extrusionOk="0" h="120000" w="2208530">
                  <a:moveTo>
                    <a:pt x="0" y="0"/>
                  </a:moveTo>
                  <a:lnTo>
                    <a:pt x="2208430"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142" name="Google Shape;1142;p34"/>
            <p:cNvPicPr preferRelativeResize="0"/>
            <p:nvPr/>
          </p:nvPicPr>
          <p:blipFill rotWithShape="1">
            <a:blip r:embed="rId12">
              <a:alphaModFix/>
            </a:blip>
            <a:srcRect b="0" l="0" r="0" t="0"/>
            <a:stretch/>
          </p:blipFill>
          <p:spPr>
            <a:xfrm>
              <a:off x="435658" y="6225777"/>
              <a:ext cx="64800" cy="64800"/>
            </a:xfrm>
            <a:prstGeom prst="rect">
              <a:avLst/>
            </a:prstGeom>
            <a:noFill/>
            <a:ln>
              <a:noFill/>
            </a:ln>
          </p:spPr>
        </p:pic>
      </p:grpSp>
      <p:sp>
        <p:nvSpPr>
          <p:cNvPr id="1143" name="Google Shape;1143;p34"/>
          <p:cNvSpPr txBox="1"/>
          <p:nvPr/>
        </p:nvSpPr>
        <p:spPr>
          <a:xfrm>
            <a:off x="3303537" y="1069487"/>
            <a:ext cx="2280242" cy="490737"/>
          </a:xfrm>
          <a:prstGeom prst="rect">
            <a:avLst/>
          </a:prstGeom>
          <a:noFill/>
          <a:ln>
            <a:noFill/>
          </a:ln>
        </p:spPr>
        <p:txBody>
          <a:bodyPr anchorCtr="0" anchor="t" bIns="0" lIns="0" spcFirstLastPara="1" rIns="0" wrap="square" tIns="28775">
            <a:spAutoFit/>
          </a:bodyPr>
          <a:lstStyle/>
          <a:p>
            <a:pPr indent="0" lvl="0" marL="11517" marR="4607" rtl="0" algn="ctr">
              <a:lnSpc>
                <a:spcPct val="109191"/>
              </a:lnSpc>
              <a:spcBef>
                <a:spcPts val="0"/>
              </a:spcBef>
              <a:spcAft>
                <a:spcPts val="0"/>
              </a:spcAft>
              <a:buNone/>
            </a:pPr>
            <a:r>
              <a:rPr lang="en-US" sz="1088">
                <a:solidFill>
                  <a:schemeClr val="dk1"/>
                </a:solidFill>
                <a:latin typeface="Tahoma"/>
                <a:ea typeface="Tahoma"/>
                <a:cs typeface="Tahoma"/>
                <a:sym typeface="Tahoma"/>
              </a:rPr>
              <a:t>Placement of the multifunctional hall area in the planning structure of the Veterans Center</a:t>
            </a:r>
            <a:endParaRPr sz="1088">
              <a:solidFill>
                <a:schemeClr val="dk1"/>
              </a:solidFill>
              <a:latin typeface="Tahoma"/>
              <a:ea typeface="Tahoma"/>
              <a:cs typeface="Tahoma"/>
              <a:sym typeface="Tahoma"/>
            </a:endParaRPr>
          </a:p>
        </p:txBody>
      </p:sp>
      <p:sp>
        <p:nvSpPr>
          <p:cNvPr id="1144" name="Google Shape;1144;p34"/>
          <p:cNvSpPr txBox="1"/>
          <p:nvPr/>
        </p:nvSpPr>
        <p:spPr>
          <a:xfrm>
            <a:off x="1519546" y="3480135"/>
            <a:ext cx="1627839" cy="398086"/>
          </a:xfrm>
          <a:prstGeom prst="rect">
            <a:avLst/>
          </a:prstGeom>
          <a:noFill/>
          <a:ln>
            <a:noFill/>
          </a:ln>
        </p:spPr>
        <p:txBody>
          <a:bodyPr anchorCtr="0" anchor="t" bIns="0" lIns="0" spcFirstLastPara="1" rIns="0" wrap="square" tIns="71400">
            <a:spAutoFit/>
          </a:bodyPr>
          <a:lstStyle/>
          <a:p>
            <a:pPr indent="-431312" lvl="0" marL="465287" marR="27641" rtl="0" algn="l">
              <a:lnSpc>
                <a:spcPct val="72900"/>
              </a:lnSpc>
              <a:spcBef>
                <a:spcPts val="0"/>
              </a:spcBef>
              <a:spcAft>
                <a:spcPts val="0"/>
              </a:spcAft>
              <a:buNone/>
            </a:pPr>
            <a:r>
              <a:rPr lang="en-US" sz="1451">
                <a:solidFill>
                  <a:schemeClr val="dk1"/>
                </a:solidFill>
                <a:latin typeface="Tahoma"/>
                <a:ea typeface="Tahoma"/>
                <a:cs typeface="Tahoma"/>
                <a:sym typeface="Tahoma"/>
              </a:rPr>
              <a:t>Multifunctional hall (75,0м</a:t>
            </a:r>
            <a:r>
              <a:rPr baseline="30000" lang="en-US" sz="1428">
                <a:solidFill>
                  <a:schemeClr val="dk1"/>
                </a:solidFill>
                <a:latin typeface="Tahoma"/>
                <a:ea typeface="Tahoma"/>
                <a:cs typeface="Tahoma"/>
                <a:sym typeface="Tahoma"/>
              </a:rPr>
              <a:t>2</a:t>
            </a:r>
            <a:r>
              <a:rPr lang="en-US" sz="1451">
                <a:solidFill>
                  <a:schemeClr val="dk1"/>
                </a:solidFill>
                <a:latin typeface="Tahoma"/>
                <a:ea typeface="Tahoma"/>
                <a:cs typeface="Tahoma"/>
                <a:sym typeface="Tahoma"/>
              </a:rPr>
              <a:t>)</a:t>
            </a:r>
            <a:endParaRPr sz="1451">
              <a:solidFill>
                <a:schemeClr val="dk1"/>
              </a:solidFill>
              <a:latin typeface="Tahoma"/>
              <a:ea typeface="Tahoma"/>
              <a:cs typeface="Tahoma"/>
              <a:sym typeface="Tahoma"/>
            </a:endParaRPr>
          </a:p>
        </p:txBody>
      </p:sp>
      <p:sp>
        <p:nvSpPr>
          <p:cNvPr id="1145" name="Google Shape;1145;p34"/>
          <p:cNvSpPr txBox="1"/>
          <p:nvPr/>
        </p:nvSpPr>
        <p:spPr>
          <a:xfrm>
            <a:off x="1772999" y="4127119"/>
            <a:ext cx="1006531" cy="482848"/>
          </a:xfrm>
          <a:prstGeom prst="rect">
            <a:avLst/>
          </a:prstGeom>
          <a:noFill/>
          <a:ln>
            <a:noFill/>
          </a:ln>
        </p:spPr>
        <p:txBody>
          <a:bodyPr anchorCtr="0" anchor="t" bIns="0" lIns="0" spcFirstLastPara="1" rIns="0" wrap="square" tIns="11500">
            <a:spAutoFit/>
          </a:bodyPr>
          <a:lstStyle/>
          <a:p>
            <a:pPr indent="0" lvl="0" marL="11517" marR="4607" rtl="0" algn="l">
              <a:lnSpc>
                <a:spcPct val="127699"/>
              </a:lnSpc>
              <a:spcBef>
                <a:spcPts val="0"/>
              </a:spcBef>
              <a:spcAft>
                <a:spcPts val="0"/>
              </a:spcAft>
              <a:buNone/>
            </a:pPr>
            <a:r>
              <a:rPr lang="en-US" sz="1270">
                <a:solidFill>
                  <a:schemeClr val="dk1"/>
                </a:solidFill>
                <a:latin typeface="Tahoma"/>
                <a:ea typeface="Tahoma"/>
                <a:cs typeface="Tahoma"/>
                <a:sym typeface="Tahoma"/>
              </a:rPr>
              <a:t>trainings presentations</a:t>
            </a:r>
            <a:endParaRPr sz="1270">
              <a:solidFill>
                <a:schemeClr val="dk1"/>
              </a:solidFill>
              <a:latin typeface="Tahoma"/>
              <a:ea typeface="Tahoma"/>
              <a:cs typeface="Tahoma"/>
              <a:sym typeface="Tahoma"/>
            </a:endParaRPr>
          </a:p>
        </p:txBody>
      </p:sp>
      <p:sp>
        <p:nvSpPr>
          <p:cNvPr id="1146" name="Google Shape;1146;p34"/>
          <p:cNvSpPr txBox="1"/>
          <p:nvPr/>
        </p:nvSpPr>
        <p:spPr>
          <a:xfrm>
            <a:off x="1773003" y="4703738"/>
            <a:ext cx="1107299" cy="207067"/>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1270">
                <a:solidFill>
                  <a:schemeClr val="dk1"/>
                </a:solidFill>
                <a:latin typeface="Tahoma"/>
                <a:ea typeface="Tahoma"/>
                <a:cs typeface="Tahoma"/>
                <a:sym typeface="Tahoma"/>
              </a:rPr>
              <a:t>public meetings</a:t>
            </a:r>
            <a:endParaRPr sz="1270">
              <a:solidFill>
                <a:schemeClr val="dk1"/>
              </a:solidFill>
              <a:latin typeface="Tahoma"/>
              <a:ea typeface="Tahoma"/>
              <a:cs typeface="Tahoma"/>
              <a:sym typeface="Tahoma"/>
            </a:endParaRPr>
          </a:p>
        </p:txBody>
      </p:sp>
      <p:sp>
        <p:nvSpPr>
          <p:cNvPr id="1147" name="Google Shape;1147;p34"/>
          <p:cNvSpPr txBox="1"/>
          <p:nvPr/>
        </p:nvSpPr>
        <p:spPr>
          <a:xfrm>
            <a:off x="1787329" y="4951052"/>
            <a:ext cx="768718" cy="207067"/>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1270">
                <a:solidFill>
                  <a:schemeClr val="dk1"/>
                </a:solidFill>
                <a:latin typeface="Tahoma"/>
                <a:ea typeface="Tahoma"/>
                <a:cs typeface="Tahoma"/>
                <a:sym typeface="Tahoma"/>
              </a:rPr>
              <a:t>exhibitions</a:t>
            </a:r>
            <a:endParaRPr sz="1270">
              <a:solidFill>
                <a:schemeClr val="dk1"/>
              </a:solidFill>
              <a:latin typeface="Tahoma"/>
              <a:ea typeface="Tahoma"/>
              <a:cs typeface="Tahoma"/>
              <a:sym typeface="Tahoma"/>
            </a:endParaRPr>
          </a:p>
        </p:txBody>
      </p:sp>
      <p:sp>
        <p:nvSpPr>
          <p:cNvPr id="1148" name="Google Shape;1148;p34"/>
          <p:cNvSpPr txBox="1"/>
          <p:nvPr/>
        </p:nvSpPr>
        <p:spPr>
          <a:xfrm>
            <a:off x="1772998" y="5226322"/>
            <a:ext cx="1061810" cy="207067"/>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1270">
                <a:solidFill>
                  <a:schemeClr val="dk1"/>
                </a:solidFill>
                <a:latin typeface="Tahoma"/>
                <a:ea typeface="Tahoma"/>
                <a:cs typeface="Tahoma"/>
                <a:sym typeface="Tahoma"/>
              </a:rPr>
              <a:t>film screenings</a:t>
            </a:r>
            <a:endParaRPr sz="1270">
              <a:solidFill>
                <a:schemeClr val="dk1"/>
              </a:solidFill>
              <a:latin typeface="Tahoma"/>
              <a:ea typeface="Tahoma"/>
              <a:cs typeface="Tahoma"/>
              <a:sym typeface="Tahoma"/>
            </a:endParaRPr>
          </a:p>
        </p:txBody>
      </p:sp>
      <p:sp>
        <p:nvSpPr>
          <p:cNvPr id="1149" name="Google Shape;1149;p34"/>
          <p:cNvSpPr txBox="1"/>
          <p:nvPr/>
        </p:nvSpPr>
        <p:spPr>
          <a:xfrm>
            <a:off x="1709765" y="5519007"/>
            <a:ext cx="1798282" cy="800049"/>
          </a:xfrm>
          <a:prstGeom prst="rect">
            <a:avLst/>
          </a:prstGeom>
          <a:noFill/>
          <a:ln>
            <a:noFill/>
          </a:ln>
        </p:spPr>
        <p:txBody>
          <a:bodyPr anchorCtr="0" anchor="t" bIns="0" lIns="0" spcFirstLastPara="1" rIns="0" wrap="square" tIns="11500">
            <a:spAutoFit/>
          </a:bodyPr>
          <a:lstStyle/>
          <a:p>
            <a:pPr indent="0" lvl="0" marL="83498" marR="0" rtl="0" algn="l">
              <a:spcBef>
                <a:spcPts val="0"/>
              </a:spcBef>
              <a:spcAft>
                <a:spcPts val="0"/>
              </a:spcAft>
              <a:buNone/>
            </a:pPr>
            <a:r>
              <a:rPr lang="en-US" sz="1270">
                <a:solidFill>
                  <a:schemeClr val="dk1"/>
                </a:solidFill>
                <a:latin typeface="Tahoma"/>
                <a:ea typeface="Tahoma"/>
                <a:cs typeface="Tahoma"/>
                <a:sym typeface="Tahoma"/>
              </a:rPr>
              <a:t>Celebrations</a:t>
            </a:r>
            <a:endParaRPr sz="1270">
              <a:solidFill>
                <a:schemeClr val="dk1"/>
              </a:solidFill>
              <a:latin typeface="Tahoma"/>
              <a:ea typeface="Tahoma"/>
              <a:cs typeface="Tahoma"/>
              <a:sym typeface="Tahoma"/>
            </a:endParaRPr>
          </a:p>
          <a:p>
            <a:pPr indent="0" lvl="0" marL="83498" marR="0" rtl="0" algn="l">
              <a:spcBef>
                <a:spcPts val="91"/>
              </a:spcBef>
              <a:spcAft>
                <a:spcPts val="0"/>
              </a:spcAft>
              <a:buNone/>
            </a:pPr>
            <a:r>
              <a:t/>
            </a:r>
            <a:endParaRPr sz="1270">
              <a:solidFill>
                <a:schemeClr val="dk1"/>
              </a:solidFill>
              <a:latin typeface="Tahoma"/>
              <a:ea typeface="Tahoma"/>
              <a:cs typeface="Tahoma"/>
              <a:sym typeface="Tahoma"/>
            </a:endParaRPr>
          </a:p>
          <a:p>
            <a:pPr indent="0" lvl="0" marL="11517" marR="4607" rtl="0" algn="l">
              <a:lnSpc>
                <a:spcPct val="108930"/>
              </a:lnSpc>
              <a:spcBef>
                <a:spcPts val="0"/>
              </a:spcBef>
              <a:spcAft>
                <a:spcPts val="0"/>
              </a:spcAft>
              <a:buNone/>
            </a:pPr>
            <a:r>
              <a:rPr lang="en-US" sz="907">
                <a:solidFill>
                  <a:schemeClr val="dk1"/>
                </a:solidFill>
                <a:latin typeface="Tahoma"/>
                <a:ea typeface="Tahoma"/>
                <a:cs typeface="Tahoma"/>
                <a:sym typeface="Tahoma"/>
              </a:rPr>
              <a:t>mobile furniture for various formats (chair+table+modular armchairs, transforming partition, etc.)</a:t>
            </a:r>
            <a:endParaRPr sz="907">
              <a:solidFill>
                <a:schemeClr val="dk1"/>
              </a:solidFill>
              <a:latin typeface="Tahoma"/>
              <a:ea typeface="Tahoma"/>
              <a:cs typeface="Tahoma"/>
              <a:sym typeface="Tahoma"/>
            </a:endParaRPr>
          </a:p>
        </p:txBody>
      </p:sp>
      <p:sp>
        <p:nvSpPr>
          <p:cNvPr id="1150" name="Google Shape;1150;p34"/>
          <p:cNvSpPr txBox="1"/>
          <p:nvPr/>
        </p:nvSpPr>
        <p:spPr>
          <a:xfrm>
            <a:off x="1747967" y="6410699"/>
            <a:ext cx="901156" cy="151218"/>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907">
                <a:solidFill>
                  <a:schemeClr val="dk1"/>
                </a:solidFill>
                <a:latin typeface="Tahoma"/>
                <a:ea typeface="Tahoma"/>
                <a:cs typeface="Tahoma"/>
                <a:sym typeface="Tahoma"/>
              </a:rPr>
              <a:t>modern equipment</a:t>
            </a:r>
            <a:endParaRPr sz="907">
              <a:solidFill>
                <a:schemeClr val="dk1"/>
              </a:solidFill>
              <a:latin typeface="Tahoma"/>
              <a:ea typeface="Tahoma"/>
              <a:cs typeface="Tahoma"/>
              <a:sym typeface="Tahoma"/>
            </a:endParaRPr>
          </a:p>
        </p:txBody>
      </p:sp>
      <p:sp>
        <p:nvSpPr>
          <p:cNvPr id="1151" name="Google Shape;1151;p34"/>
          <p:cNvSpPr txBox="1"/>
          <p:nvPr/>
        </p:nvSpPr>
        <p:spPr>
          <a:xfrm>
            <a:off x="8262486" y="3251662"/>
            <a:ext cx="1935902" cy="282646"/>
          </a:xfrm>
          <a:prstGeom prst="rect">
            <a:avLst/>
          </a:prstGeom>
          <a:noFill/>
          <a:ln>
            <a:noFill/>
          </a:ln>
        </p:spPr>
        <p:txBody>
          <a:bodyPr anchorCtr="0" anchor="t" bIns="0" lIns="0" spcFirstLastPara="1" rIns="0" wrap="square" tIns="25900">
            <a:spAutoFit/>
          </a:bodyPr>
          <a:lstStyle/>
          <a:p>
            <a:pPr indent="105956" lvl="0" marL="11517" marR="4607" rtl="0" algn="l">
              <a:lnSpc>
                <a:spcPct val="108930"/>
              </a:lnSpc>
              <a:spcBef>
                <a:spcPts val="0"/>
              </a:spcBef>
              <a:spcAft>
                <a:spcPts val="0"/>
              </a:spcAft>
              <a:buNone/>
            </a:pPr>
            <a:r>
              <a:rPr lang="en-US" sz="907">
                <a:solidFill>
                  <a:schemeClr val="dk1"/>
                </a:solidFill>
                <a:latin typeface="Tahoma"/>
                <a:ea typeface="Tahoma"/>
                <a:cs typeface="Tahoma"/>
                <a:sym typeface="Tahoma"/>
              </a:rPr>
              <a:t>to create a cozy, warm space for the comfortable stay of veterans and their</a:t>
            </a:r>
            <a:endParaRPr sz="907">
              <a:solidFill>
                <a:schemeClr val="dk1"/>
              </a:solidFill>
              <a:latin typeface="Tahoma"/>
              <a:ea typeface="Tahoma"/>
              <a:cs typeface="Tahoma"/>
              <a:sym typeface="Tahoma"/>
            </a:endParaRPr>
          </a:p>
        </p:txBody>
      </p:sp>
      <p:sp>
        <p:nvSpPr>
          <p:cNvPr id="1152" name="Google Shape;1152;p34"/>
          <p:cNvSpPr txBox="1"/>
          <p:nvPr/>
        </p:nvSpPr>
        <p:spPr>
          <a:xfrm>
            <a:off x="9801334" y="3503708"/>
            <a:ext cx="396739" cy="151218"/>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907">
                <a:solidFill>
                  <a:schemeClr val="dk1"/>
                </a:solidFill>
                <a:latin typeface="Tahoma"/>
                <a:ea typeface="Tahoma"/>
                <a:cs typeface="Tahoma"/>
                <a:sym typeface="Tahoma"/>
              </a:rPr>
              <a:t>families</a:t>
            </a:r>
            <a:endParaRPr sz="907">
              <a:solidFill>
                <a:schemeClr val="dk1"/>
              </a:solidFill>
              <a:latin typeface="Tahoma"/>
              <a:ea typeface="Tahoma"/>
              <a:cs typeface="Tahoma"/>
              <a:sym typeface="Tahoma"/>
            </a:endParaRPr>
          </a:p>
        </p:txBody>
      </p:sp>
      <p:sp>
        <p:nvSpPr>
          <p:cNvPr id="1153" name="Google Shape;1153;p34"/>
          <p:cNvSpPr txBox="1"/>
          <p:nvPr/>
        </p:nvSpPr>
        <p:spPr>
          <a:xfrm>
            <a:off x="7942991" y="3881759"/>
            <a:ext cx="2255482" cy="282646"/>
          </a:xfrm>
          <a:prstGeom prst="rect">
            <a:avLst/>
          </a:prstGeom>
          <a:noFill/>
          <a:ln>
            <a:noFill/>
          </a:ln>
        </p:spPr>
        <p:txBody>
          <a:bodyPr anchorCtr="0" anchor="t" bIns="0" lIns="0" spcFirstLastPara="1" rIns="0" wrap="square" tIns="25900">
            <a:spAutoFit/>
          </a:bodyPr>
          <a:lstStyle/>
          <a:p>
            <a:pPr indent="-320173" lvl="0" marL="331114" marR="4607" rtl="0" algn="l">
              <a:lnSpc>
                <a:spcPct val="108930"/>
              </a:lnSpc>
              <a:spcBef>
                <a:spcPts val="0"/>
              </a:spcBef>
              <a:spcAft>
                <a:spcPts val="0"/>
              </a:spcAft>
              <a:buNone/>
            </a:pPr>
            <a:r>
              <a:rPr lang="en-US" sz="907">
                <a:solidFill>
                  <a:schemeClr val="dk1"/>
                </a:solidFill>
                <a:latin typeface="Tahoma"/>
                <a:ea typeface="Tahoma"/>
                <a:cs typeface="Tahoma"/>
                <a:sym typeface="Tahoma"/>
              </a:rPr>
              <a:t>preservation (restoration) of elements of the existing interior and their improvement</a:t>
            </a:r>
            <a:endParaRPr sz="907">
              <a:solidFill>
                <a:schemeClr val="dk1"/>
              </a:solidFill>
              <a:latin typeface="Tahoma"/>
              <a:ea typeface="Tahoma"/>
              <a:cs typeface="Tahoma"/>
              <a:sym typeface="Tahoma"/>
            </a:endParaRPr>
          </a:p>
        </p:txBody>
      </p:sp>
      <p:sp>
        <p:nvSpPr>
          <p:cNvPr id="1154" name="Google Shape;1154;p34"/>
          <p:cNvSpPr txBox="1"/>
          <p:nvPr/>
        </p:nvSpPr>
        <p:spPr>
          <a:xfrm>
            <a:off x="4865579" y="395916"/>
            <a:ext cx="1145303" cy="179047"/>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1088">
                <a:solidFill>
                  <a:schemeClr val="dk1"/>
                </a:solidFill>
                <a:latin typeface="Tahoma"/>
                <a:ea typeface="Tahoma"/>
                <a:cs typeface="Tahoma"/>
                <a:sym typeface="Tahoma"/>
              </a:rPr>
              <a:t>Interior proposals</a:t>
            </a:r>
            <a:endParaRPr sz="1088">
              <a:solidFill>
                <a:schemeClr val="dk1"/>
              </a:solidFill>
              <a:latin typeface="Tahoma"/>
              <a:ea typeface="Tahoma"/>
              <a:cs typeface="Tahoma"/>
              <a:sym typeface="Tahoma"/>
            </a:endParaRPr>
          </a:p>
        </p:txBody>
      </p:sp>
      <p:sp>
        <p:nvSpPr>
          <p:cNvPr id="1155" name="Google Shape;1155;p34"/>
          <p:cNvSpPr txBox="1"/>
          <p:nvPr/>
        </p:nvSpPr>
        <p:spPr>
          <a:xfrm>
            <a:off x="7122758" y="6204787"/>
            <a:ext cx="742230" cy="253197"/>
          </a:xfrm>
          <a:prstGeom prst="rect">
            <a:avLst/>
          </a:prstGeom>
          <a:noFill/>
          <a:ln>
            <a:noFill/>
          </a:ln>
        </p:spPr>
        <p:txBody>
          <a:bodyPr anchorCtr="0" anchor="t" bIns="0" lIns="0" spcFirstLastPara="1" rIns="0" wrap="square" tIns="48925">
            <a:spAutoFit/>
          </a:bodyPr>
          <a:lstStyle/>
          <a:p>
            <a:pPr indent="393882" lvl="0" marL="11517" marR="4607" rtl="0" algn="l">
              <a:lnSpc>
                <a:spcPct val="73000"/>
              </a:lnSpc>
              <a:spcBef>
                <a:spcPts val="0"/>
              </a:spcBef>
              <a:spcAft>
                <a:spcPts val="0"/>
              </a:spcAft>
              <a:buNone/>
            </a:pPr>
            <a:r>
              <a:rPr lang="en-US" sz="907">
                <a:solidFill>
                  <a:schemeClr val="dk1"/>
                </a:solidFill>
                <a:latin typeface="Tahoma"/>
                <a:ea typeface="Tahoma"/>
                <a:cs typeface="Tahoma"/>
                <a:sym typeface="Tahoma"/>
              </a:rPr>
              <a:t>before reconstruction</a:t>
            </a:r>
            <a:endParaRPr sz="907">
              <a:solidFill>
                <a:schemeClr val="dk1"/>
              </a:solidFill>
              <a:latin typeface="Tahoma"/>
              <a:ea typeface="Tahoma"/>
              <a:cs typeface="Tahoma"/>
              <a:sym typeface="Tahoma"/>
            </a:endParaRPr>
          </a:p>
        </p:txBody>
      </p:sp>
      <p:sp>
        <p:nvSpPr>
          <p:cNvPr id="1156" name="Google Shape;1156;p34"/>
          <p:cNvSpPr txBox="1"/>
          <p:nvPr/>
        </p:nvSpPr>
        <p:spPr>
          <a:xfrm>
            <a:off x="5430078" y="2862625"/>
            <a:ext cx="742230" cy="253197"/>
          </a:xfrm>
          <a:prstGeom prst="rect">
            <a:avLst/>
          </a:prstGeom>
          <a:noFill/>
          <a:ln>
            <a:noFill/>
          </a:ln>
        </p:spPr>
        <p:txBody>
          <a:bodyPr anchorCtr="0" anchor="t" bIns="0" lIns="0" spcFirstLastPara="1" rIns="0" wrap="square" tIns="48925">
            <a:spAutoFit/>
          </a:bodyPr>
          <a:lstStyle/>
          <a:p>
            <a:pPr indent="439950" lvl="0" marL="11517" marR="4607" rtl="0" algn="l">
              <a:lnSpc>
                <a:spcPct val="73000"/>
              </a:lnSpc>
              <a:spcBef>
                <a:spcPts val="0"/>
              </a:spcBef>
              <a:spcAft>
                <a:spcPts val="0"/>
              </a:spcAft>
              <a:buNone/>
            </a:pPr>
            <a:r>
              <a:rPr lang="en-US" sz="907">
                <a:solidFill>
                  <a:schemeClr val="dk1"/>
                </a:solidFill>
                <a:latin typeface="Tahoma"/>
                <a:ea typeface="Tahoma"/>
                <a:cs typeface="Tahoma"/>
                <a:sym typeface="Tahoma"/>
              </a:rPr>
              <a:t>after reconstruction</a:t>
            </a:r>
            <a:endParaRPr sz="907">
              <a:solidFill>
                <a:schemeClr val="dk1"/>
              </a:solidFill>
              <a:latin typeface="Tahoma"/>
              <a:ea typeface="Tahoma"/>
              <a:cs typeface="Tahoma"/>
              <a:sym typeface="Tahom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pic>
        <p:nvPicPr>
          <p:cNvPr id="1162" name="Google Shape;1162;p35"/>
          <p:cNvPicPr preferRelativeResize="0"/>
          <p:nvPr/>
        </p:nvPicPr>
        <p:blipFill rotWithShape="1">
          <a:blip r:embed="rId3">
            <a:alphaModFix/>
          </a:blip>
          <a:srcRect b="0" l="0" r="0" t="0"/>
          <a:stretch/>
        </p:blipFill>
        <p:spPr>
          <a:xfrm>
            <a:off x="9046798" y="4576618"/>
            <a:ext cx="1497796" cy="1997063"/>
          </a:xfrm>
          <a:prstGeom prst="rect">
            <a:avLst/>
          </a:prstGeom>
          <a:noFill/>
          <a:ln>
            <a:noFill/>
          </a:ln>
        </p:spPr>
      </p:pic>
      <p:pic>
        <p:nvPicPr>
          <p:cNvPr id="1163" name="Google Shape;1163;p35"/>
          <p:cNvPicPr preferRelativeResize="0"/>
          <p:nvPr/>
        </p:nvPicPr>
        <p:blipFill rotWithShape="1">
          <a:blip r:embed="rId4">
            <a:alphaModFix/>
          </a:blip>
          <a:srcRect b="0" l="0" r="0" t="0"/>
          <a:stretch/>
        </p:blipFill>
        <p:spPr>
          <a:xfrm>
            <a:off x="7391668" y="4532538"/>
            <a:ext cx="1497796" cy="1997063"/>
          </a:xfrm>
          <a:prstGeom prst="rect">
            <a:avLst/>
          </a:prstGeom>
          <a:noFill/>
          <a:ln>
            <a:noFill/>
          </a:ln>
        </p:spPr>
      </p:pic>
      <p:grpSp>
        <p:nvGrpSpPr>
          <p:cNvPr id="1164" name="Google Shape;1164;p35"/>
          <p:cNvGrpSpPr/>
          <p:nvPr/>
        </p:nvGrpSpPr>
        <p:grpSpPr>
          <a:xfrm>
            <a:off x="1803262" y="451227"/>
            <a:ext cx="2444148" cy="2813442"/>
            <a:chOff x="612760" y="497603"/>
            <a:chExt cx="2695352" cy="3102601"/>
          </a:xfrm>
        </p:grpSpPr>
        <p:sp>
          <p:nvSpPr>
            <p:cNvPr id="1165" name="Google Shape;1165;p35"/>
            <p:cNvSpPr/>
            <p:nvPr/>
          </p:nvSpPr>
          <p:spPr>
            <a:xfrm>
              <a:off x="614736" y="500134"/>
              <a:ext cx="1675764" cy="3100070"/>
            </a:xfrm>
            <a:custGeom>
              <a:rect b="b" l="l" r="r" t="t"/>
              <a:pathLst>
                <a:path extrusionOk="0" h="3100070" w="1675764">
                  <a:moveTo>
                    <a:pt x="230569" y="3099730"/>
                  </a:moveTo>
                  <a:lnTo>
                    <a:pt x="0" y="3099730"/>
                  </a:lnTo>
                  <a:lnTo>
                    <a:pt x="0" y="0"/>
                  </a:lnTo>
                  <a:lnTo>
                    <a:pt x="1675384" y="0"/>
                  </a:lnTo>
                  <a:lnTo>
                    <a:pt x="1675384" y="322268"/>
                  </a:lnTo>
                  <a:lnTo>
                    <a:pt x="806970" y="322268"/>
                  </a:lnTo>
                  <a:lnTo>
                    <a:pt x="806970" y="464814"/>
                  </a:lnTo>
                  <a:lnTo>
                    <a:pt x="349675" y="466398"/>
                  </a:lnTo>
                  <a:lnTo>
                    <a:pt x="349675" y="711199"/>
                  </a:lnTo>
                  <a:lnTo>
                    <a:pt x="516003" y="719839"/>
                  </a:lnTo>
                  <a:lnTo>
                    <a:pt x="516003" y="1105039"/>
                  </a:lnTo>
                  <a:lnTo>
                    <a:pt x="230569" y="1105039"/>
                  </a:lnTo>
                  <a:lnTo>
                    <a:pt x="230569" y="3099730"/>
                  </a:lnTo>
                  <a:close/>
                </a:path>
              </a:pathLst>
            </a:custGeom>
            <a:solidFill>
              <a:srgbClr val="000000">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166" name="Google Shape;1166;p35"/>
            <p:cNvPicPr preferRelativeResize="0"/>
            <p:nvPr/>
          </p:nvPicPr>
          <p:blipFill rotWithShape="1">
            <a:blip r:embed="rId5">
              <a:alphaModFix/>
            </a:blip>
            <a:srcRect b="0" l="0" r="0" t="0"/>
            <a:stretch/>
          </p:blipFill>
          <p:spPr>
            <a:xfrm>
              <a:off x="612760" y="497603"/>
              <a:ext cx="2695352" cy="3028958"/>
            </a:xfrm>
            <a:prstGeom prst="rect">
              <a:avLst/>
            </a:prstGeom>
            <a:noFill/>
            <a:ln>
              <a:noFill/>
            </a:ln>
          </p:spPr>
        </p:pic>
      </p:grpSp>
      <p:pic>
        <p:nvPicPr>
          <p:cNvPr id="1167" name="Google Shape;1167;p35"/>
          <p:cNvPicPr preferRelativeResize="0"/>
          <p:nvPr/>
        </p:nvPicPr>
        <p:blipFill rotWithShape="1">
          <a:blip r:embed="rId6">
            <a:alphaModFix/>
          </a:blip>
          <a:srcRect b="0" l="0" r="0" t="0"/>
          <a:stretch/>
        </p:blipFill>
        <p:spPr>
          <a:xfrm>
            <a:off x="4083674" y="3309444"/>
            <a:ext cx="2849728" cy="3202267"/>
          </a:xfrm>
          <a:prstGeom prst="rect">
            <a:avLst/>
          </a:prstGeom>
          <a:noFill/>
          <a:ln>
            <a:noFill/>
          </a:ln>
        </p:spPr>
      </p:pic>
      <p:sp>
        <p:nvSpPr>
          <p:cNvPr id="1168" name="Google Shape;1168;p35"/>
          <p:cNvSpPr txBox="1"/>
          <p:nvPr/>
        </p:nvSpPr>
        <p:spPr>
          <a:xfrm>
            <a:off x="5816233" y="4446191"/>
            <a:ext cx="162957" cy="81328"/>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453">
                <a:solidFill>
                  <a:schemeClr val="dk1"/>
                </a:solidFill>
                <a:latin typeface="Malgun Gothic"/>
                <a:ea typeface="Malgun Gothic"/>
                <a:cs typeface="Malgun Gothic"/>
                <a:sym typeface="Malgun Gothic"/>
              </a:rPr>
              <a:t>80,00</a:t>
            </a:r>
            <a:endParaRPr sz="453">
              <a:solidFill>
                <a:schemeClr val="dk1"/>
              </a:solidFill>
              <a:latin typeface="Malgun Gothic"/>
              <a:ea typeface="Malgun Gothic"/>
              <a:cs typeface="Malgun Gothic"/>
              <a:sym typeface="Malgun Gothic"/>
            </a:endParaRPr>
          </a:p>
        </p:txBody>
      </p:sp>
      <p:sp>
        <p:nvSpPr>
          <p:cNvPr id="1169" name="Google Shape;1169;p35"/>
          <p:cNvSpPr txBox="1"/>
          <p:nvPr/>
        </p:nvSpPr>
        <p:spPr>
          <a:xfrm>
            <a:off x="6152693" y="4825668"/>
            <a:ext cx="717470" cy="191037"/>
          </a:xfrm>
          <a:prstGeom prst="rect">
            <a:avLst/>
          </a:prstGeom>
          <a:noFill/>
          <a:ln>
            <a:noFill/>
          </a:ln>
        </p:spPr>
        <p:txBody>
          <a:bodyPr anchorCtr="0" anchor="t" bIns="0" lIns="0" spcFirstLastPara="1" rIns="0" wrap="square" tIns="11500">
            <a:spAutoFit/>
          </a:bodyPr>
          <a:lstStyle/>
          <a:p>
            <a:pPr indent="0" lvl="0" marL="11517" marR="4607" rtl="0" algn="l">
              <a:lnSpc>
                <a:spcPct val="111900"/>
              </a:lnSpc>
              <a:spcBef>
                <a:spcPts val="0"/>
              </a:spcBef>
              <a:spcAft>
                <a:spcPts val="0"/>
              </a:spcAft>
              <a:buNone/>
            </a:pPr>
            <a:r>
              <a:rPr lang="en-US" sz="544">
                <a:solidFill>
                  <a:schemeClr val="dk1"/>
                </a:solidFill>
                <a:latin typeface="Malgun Gothic"/>
                <a:ea typeface="Malgun Gothic"/>
                <a:cs typeface="Malgun Gothic"/>
                <a:sym typeface="Malgun Gothic"/>
              </a:rPr>
              <a:t>Багатофункц</a:t>
            </a:r>
            <a:r>
              <a:rPr lang="en-US" sz="544">
                <a:solidFill>
                  <a:schemeClr val="dk1"/>
                </a:solidFill>
                <a:latin typeface="Quattrocento Sans"/>
                <a:ea typeface="Quattrocento Sans"/>
                <a:cs typeface="Quattrocento Sans"/>
                <a:sym typeface="Quattrocento Sans"/>
              </a:rPr>
              <a:t>і</a:t>
            </a:r>
            <a:r>
              <a:rPr lang="en-US" sz="544">
                <a:solidFill>
                  <a:schemeClr val="dk1"/>
                </a:solidFill>
                <a:latin typeface="Malgun Gothic"/>
                <a:ea typeface="Malgun Gothic"/>
                <a:cs typeface="Malgun Gothic"/>
                <a:sym typeface="Malgun Gothic"/>
              </a:rPr>
              <a:t>ональна зала</a:t>
            </a:r>
            <a:endParaRPr sz="544">
              <a:solidFill>
                <a:schemeClr val="dk1"/>
              </a:solidFill>
              <a:latin typeface="Malgun Gothic"/>
              <a:ea typeface="Malgun Gothic"/>
              <a:cs typeface="Malgun Gothic"/>
              <a:sym typeface="Malgun Gothic"/>
            </a:endParaRPr>
          </a:p>
        </p:txBody>
      </p:sp>
      <p:sp>
        <p:nvSpPr>
          <p:cNvPr id="1170" name="Google Shape;1170;p35"/>
          <p:cNvSpPr txBox="1"/>
          <p:nvPr/>
        </p:nvSpPr>
        <p:spPr>
          <a:xfrm>
            <a:off x="5026805" y="5871687"/>
            <a:ext cx="345491" cy="95369"/>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544">
                <a:solidFill>
                  <a:schemeClr val="dk1"/>
                </a:solidFill>
                <a:latin typeface="Malgun Gothic"/>
                <a:ea typeface="Malgun Gothic"/>
                <a:cs typeface="Malgun Gothic"/>
                <a:sym typeface="Malgun Gothic"/>
              </a:rPr>
              <a:t>кава-зона</a:t>
            </a:r>
            <a:endParaRPr sz="544">
              <a:solidFill>
                <a:schemeClr val="dk1"/>
              </a:solidFill>
              <a:latin typeface="Malgun Gothic"/>
              <a:ea typeface="Malgun Gothic"/>
              <a:cs typeface="Malgun Gothic"/>
              <a:sym typeface="Malgun Gothic"/>
            </a:endParaRPr>
          </a:p>
        </p:txBody>
      </p:sp>
      <p:sp>
        <p:nvSpPr>
          <p:cNvPr id="1171" name="Google Shape;1171;p35"/>
          <p:cNvSpPr txBox="1"/>
          <p:nvPr/>
        </p:nvSpPr>
        <p:spPr>
          <a:xfrm>
            <a:off x="6407740" y="5834352"/>
            <a:ext cx="483112" cy="282404"/>
          </a:xfrm>
          <a:prstGeom prst="rect">
            <a:avLst/>
          </a:prstGeom>
          <a:noFill/>
          <a:ln>
            <a:noFill/>
          </a:ln>
        </p:spPr>
        <p:txBody>
          <a:bodyPr anchorCtr="0" anchor="t" bIns="0" lIns="0" spcFirstLastPara="1" rIns="0" wrap="square" tIns="10925">
            <a:spAutoFit/>
          </a:bodyPr>
          <a:lstStyle/>
          <a:p>
            <a:pPr indent="0" lvl="0" marL="11517" marR="4607" rtl="0" algn="l">
              <a:lnSpc>
                <a:spcPct val="110800"/>
              </a:lnSpc>
              <a:spcBef>
                <a:spcPts val="0"/>
              </a:spcBef>
              <a:spcAft>
                <a:spcPts val="0"/>
              </a:spcAft>
              <a:buNone/>
            </a:pPr>
            <a:r>
              <a:rPr lang="en-US" sz="544">
                <a:solidFill>
                  <a:schemeClr val="dk1"/>
                </a:solidFill>
                <a:latin typeface="Malgun Gothic"/>
                <a:ea typeface="Malgun Gothic"/>
                <a:cs typeface="Malgun Gothic"/>
                <a:sym typeface="Malgun Gothic"/>
              </a:rPr>
              <a:t>ресепшн зона </a:t>
            </a:r>
            <a:r>
              <a:rPr lang="en-US" sz="544">
                <a:solidFill>
                  <a:schemeClr val="dk1"/>
                </a:solidFill>
                <a:latin typeface="Quattrocento Sans"/>
                <a:ea typeface="Quattrocento Sans"/>
                <a:cs typeface="Quattrocento Sans"/>
                <a:sym typeface="Quattrocento Sans"/>
              </a:rPr>
              <a:t>і</a:t>
            </a:r>
            <a:r>
              <a:rPr lang="en-US" sz="544">
                <a:solidFill>
                  <a:schemeClr val="dk1"/>
                </a:solidFill>
                <a:latin typeface="Malgun Gothic"/>
                <a:ea typeface="Malgun Gothic"/>
                <a:cs typeface="Malgun Gothic"/>
                <a:sym typeface="Malgun Gothic"/>
              </a:rPr>
              <a:t>з зоною оч</a:t>
            </a:r>
            <a:r>
              <a:rPr lang="en-US" sz="544">
                <a:solidFill>
                  <a:schemeClr val="dk1"/>
                </a:solidFill>
                <a:latin typeface="Quattrocento Sans"/>
                <a:ea typeface="Quattrocento Sans"/>
                <a:cs typeface="Quattrocento Sans"/>
                <a:sym typeface="Quattrocento Sans"/>
              </a:rPr>
              <a:t>і</a:t>
            </a:r>
            <a:r>
              <a:rPr lang="en-US" sz="544">
                <a:solidFill>
                  <a:schemeClr val="dk1"/>
                </a:solidFill>
                <a:latin typeface="Malgun Gothic"/>
                <a:ea typeface="Malgun Gothic"/>
                <a:cs typeface="Malgun Gothic"/>
                <a:sym typeface="Malgun Gothic"/>
              </a:rPr>
              <a:t>кування</a:t>
            </a:r>
            <a:endParaRPr sz="544">
              <a:solidFill>
                <a:schemeClr val="dk1"/>
              </a:solidFill>
              <a:latin typeface="Malgun Gothic"/>
              <a:ea typeface="Malgun Gothic"/>
              <a:cs typeface="Malgun Gothic"/>
              <a:sym typeface="Malgun Gothic"/>
            </a:endParaRPr>
          </a:p>
        </p:txBody>
      </p:sp>
      <p:sp>
        <p:nvSpPr>
          <p:cNvPr id="1172" name="Google Shape;1172;p35"/>
          <p:cNvSpPr txBox="1"/>
          <p:nvPr/>
        </p:nvSpPr>
        <p:spPr>
          <a:xfrm>
            <a:off x="6579761" y="5348168"/>
            <a:ext cx="355280" cy="53499"/>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272">
                <a:solidFill>
                  <a:schemeClr val="dk1"/>
                </a:solidFill>
                <a:latin typeface="Malgun Gothic"/>
                <a:ea typeface="Malgun Gothic"/>
                <a:cs typeface="Malgun Gothic"/>
                <a:sym typeface="Malgun Gothic"/>
              </a:rPr>
              <a:t>перегородка висото</a:t>
            </a:r>
            <a:endParaRPr sz="272">
              <a:solidFill>
                <a:schemeClr val="dk1"/>
              </a:solidFill>
              <a:latin typeface="Malgun Gothic"/>
              <a:ea typeface="Malgun Gothic"/>
              <a:cs typeface="Malgun Gothic"/>
              <a:sym typeface="Malgun Gothic"/>
            </a:endParaRPr>
          </a:p>
        </p:txBody>
      </p:sp>
      <p:sp>
        <p:nvSpPr>
          <p:cNvPr id="1173" name="Google Shape;1173;p35"/>
          <p:cNvSpPr txBox="1"/>
          <p:nvPr/>
        </p:nvSpPr>
        <p:spPr>
          <a:xfrm>
            <a:off x="5345326" y="4063624"/>
            <a:ext cx="438197" cy="189562"/>
          </a:xfrm>
          <a:prstGeom prst="rect">
            <a:avLst/>
          </a:prstGeom>
          <a:noFill/>
          <a:ln>
            <a:noFill/>
          </a:ln>
        </p:spPr>
        <p:txBody>
          <a:bodyPr anchorCtr="0" anchor="t" bIns="0" lIns="0" spcFirstLastPara="1" rIns="0" wrap="square" tIns="11500">
            <a:spAutoFit/>
          </a:bodyPr>
          <a:lstStyle/>
          <a:p>
            <a:pPr indent="20155" lvl="0" marL="11517" marR="4607" rtl="0" algn="l">
              <a:lnSpc>
                <a:spcPct val="111200"/>
              </a:lnSpc>
              <a:spcBef>
                <a:spcPts val="0"/>
              </a:spcBef>
              <a:spcAft>
                <a:spcPts val="0"/>
              </a:spcAft>
              <a:buNone/>
            </a:pPr>
            <a:r>
              <a:rPr lang="en-US" sz="544">
                <a:solidFill>
                  <a:schemeClr val="dk1"/>
                </a:solidFill>
                <a:latin typeface="Malgun Gothic"/>
                <a:ea typeface="Malgun Gothic"/>
                <a:cs typeface="Malgun Gothic"/>
                <a:sym typeface="Malgun Gothic"/>
              </a:rPr>
              <a:t>Коворк</a:t>
            </a:r>
            <a:r>
              <a:rPr lang="en-US" sz="544">
                <a:solidFill>
                  <a:schemeClr val="dk1"/>
                </a:solidFill>
                <a:latin typeface="Quattrocento Sans"/>
                <a:ea typeface="Quattrocento Sans"/>
                <a:cs typeface="Quattrocento Sans"/>
                <a:sym typeface="Quattrocento Sans"/>
              </a:rPr>
              <a:t>і</a:t>
            </a:r>
            <a:r>
              <a:rPr lang="en-US" sz="544">
                <a:solidFill>
                  <a:schemeClr val="dk1"/>
                </a:solidFill>
                <a:latin typeface="Malgun Gothic"/>
                <a:ea typeface="Malgun Gothic"/>
                <a:cs typeface="Malgun Gothic"/>
                <a:sym typeface="Malgun Gothic"/>
              </a:rPr>
              <a:t>нг / робоча зона</a:t>
            </a:r>
            <a:endParaRPr sz="544">
              <a:solidFill>
                <a:schemeClr val="dk1"/>
              </a:solidFill>
              <a:latin typeface="Malgun Gothic"/>
              <a:ea typeface="Malgun Gothic"/>
              <a:cs typeface="Malgun Gothic"/>
              <a:sym typeface="Malgun Gothic"/>
            </a:endParaRPr>
          </a:p>
        </p:txBody>
      </p:sp>
      <p:sp>
        <p:nvSpPr>
          <p:cNvPr id="1174" name="Google Shape;1174;p35"/>
          <p:cNvSpPr txBox="1"/>
          <p:nvPr/>
        </p:nvSpPr>
        <p:spPr>
          <a:xfrm>
            <a:off x="5130751" y="4257203"/>
            <a:ext cx="867758" cy="95369"/>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544">
                <a:solidFill>
                  <a:schemeClr val="dk1"/>
                </a:solidFill>
                <a:latin typeface="Malgun Gothic"/>
                <a:ea typeface="Malgun Gothic"/>
                <a:cs typeface="Malgun Gothic"/>
                <a:sym typeface="Malgun Gothic"/>
              </a:rPr>
              <a:t>та первинна консультац</a:t>
            </a:r>
            <a:r>
              <a:rPr lang="en-US" sz="544">
                <a:solidFill>
                  <a:schemeClr val="dk1"/>
                </a:solidFill>
                <a:latin typeface="Quattrocento Sans"/>
                <a:ea typeface="Quattrocento Sans"/>
                <a:cs typeface="Quattrocento Sans"/>
                <a:sym typeface="Quattrocento Sans"/>
              </a:rPr>
              <a:t>і</a:t>
            </a:r>
            <a:r>
              <a:rPr lang="en-US" sz="544">
                <a:solidFill>
                  <a:schemeClr val="dk1"/>
                </a:solidFill>
                <a:latin typeface="Malgun Gothic"/>
                <a:ea typeface="Malgun Gothic"/>
                <a:cs typeface="Malgun Gothic"/>
                <a:sym typeface="Malgun Gothic"/>
              </a:rPr>
              <a:t>я</a:t>
            </a:r>
            <a:endParaRPr sz="544">
              <a:solidFill>
                <a:schemeClr val="dk1"/>
              </a:solidFill>
              <a:latin typeface="Malgun Gothic"/>
              <a:ea typeface="Malgun Gothic"/>
              <a:cs typeface="Malgun Gothic"/>
              <a:sym typeface="Malgun Gothic"/>
            </a:endParaRPr>
          </a:p>
        </p:txBody>
      </p:sp>
      <p:pic>
        <p:nvPicPr>
          <p:cNvPr id="1175" name="Google Shape;1175;p35"/>
          <p:cNvPicPr preferRelativeResize="0"/>
          <p:nvPr/>
        </p:nvPicPr>
        <p:blipFill rotWithShape="1">
          <a:blip r:embed="rId7">
            <a:alphaModFix/>
          </a:blip>
          <a:srcRect b="0" l="0" r="0" t="0"/>
          <a:stretch/>
        </p:blipFill>
        <p:spPr>
          <a:xfrm>
            <a:off x="6131608" y="407858"/>
            <a:ext cx="1693387" cy="2029695"/>
          </a:xfrm>
          <a:prstGeom prst="rect">
            <a:avLst/>
          </a:prstGeom>
          <a:noFill/>
          <a:ln>
            <a:noFill/>
          </a:ln>
        </p:spPr>
      </p:pic>
      <p:grpSp>
        <p:nvGrpSpPr>
          <p:cNvPr id="1176" name="Google Shape;1176;p35"/>
          <p:cNvGrpSpPr/>
          <p:nvPr/>
        </p:nvGrpSpPr>
        <p:grpSpPr>
          <a:xfrm>
            <a:off x="1" y="-1"/>
            <a:ext cx="12191688" cy="6858000"/>
            <a:chOff x="699" y="237489"/>
            <a:chExt cx="10471517" cy="7127240"/>
          </a:xfrm>
        </p:grpSpPr>
        <p:pic>
          <p:nvPicPr>
            <p:cNvPr id="1177" name="Google Shape;1177;p35"/>
            <p:cNvPicPr preferRelativeResize="0"/>
            <p:nvPr/>
          </p:nvPicPr>
          <p:blipFill rotWithShape="1">
            <a:blip r:embed="rId8">
              <a:alphaModFix/>
            </a:blip>
            <a:srcRect b="0" l="0" r="0" t="0"/>
            <a:stretch/>
          </p:blipFill>
          <p:spPr>
            <a:xfrm>
              <a:off x="7541219" y="430452"/>
              <a:ext cx="2663644" cy="3993522"/>
            </a:xfrm>
            <a:prstGeom prst="rect">
              <a:avLst/>
            </a:prstGeom>
            <a:noFill/>
            <a:ln>
              <a:noFill/>
            </a:ln>
          </p:spPr>
        </p:pic>
        <p:sp>
          <p:nvSpPr>
            <p:cNvPr id="1178" name="Google Shape;1178;p35"/>
            <p:cNvSpPr/>
            <p:nvPr/>
          </p:nvSpPr>
          <p:spPr>
            <a:xfrm>
              <a:off x="9828338" y="1240097"/>
              <a:ext cx="376555" cy="1918335"/>
            </a:xfrm>
            <a:custGeom>
              <a:rect b="b" l="l" r="r" t="t"/>
              <a:pathLst>
                <a:path extrusionOk="0" h="1918335" w="376554">
                  <a:moveTo>
                    <a:pt x="376524" y="1918205"/>
                  </a:moveTo>
                  <a:lnTo>
                    <a:pt x="3888" y="1854002"/>
                  </a:lnTo>
                  <a:lnTo>
                    <a:pt x="0" y="154019"/>
                  </a:lnTo>
                  <a:lnTo>
                    <a:pt x="374148" y="0"/>
                  </a:lnTo>
                  <a:lnTo>
                    <a:pt x="376524" y="424671"/>
                  </a:lnTo>
                  <a:lnTo>
                    <a:pt x="376524" y="1918205"/>
                  </a:lnTo>
                  <a:close/>
                </a:path>
              </a:pathLst>
            </a:custGeom>
            <a:solidFill>
              <a:srgbClr val="000000">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179" name="Google Shape;1179;p35"/>
            <p:cNvPicPr preferRelativeResize="0"/>
            <p:nvPr/>
          </p:nvPicPr>
          <p:blipFill rotWithShape="1">
            <a:blip r:embed="rId9">
              <a:alphaModFix/>
            </a:blip>
            <a:srcRect b="0" l="0" r="0" t="0"/>
            <a:stretch/>
          </p:blipFill>
          <p:spPr>
            <a:xfrm>
              <a:off x="9698774" y="4081866"/>
              <a:ext cx="506067" cy="342108"/>
            </a:xfrm>
            <a:prstGeom prst="rect">
              <a:avLst/>
            </a:prstGeom>
            <a:noFill/>
            <a:ln>
              <a:noFill/>
            </a:ln>
          </p:spPr>
        </p:pic>
        <p:sp>
          <p:nvSpPr>
            <p:cNvPr id="1180" name="Google Shape;1180;p35"/>
            <p:cNvSpPr/>
            <p:nvPr/>
          </p:nvSpPr>
          <p:spPr>
            <a:xfrm>
              <a:off x="211886" y="237489"/>
              <a:ext cx="10260330" cy="7127240"/>
            </a:xfrm>
            <a:custGeom>
              <a:rect b="b" l="l" r="r" t="t"/>
              <a:pathLst>
                <a:path extrusionOk="0" h="7127240" w="10260330">
                  <a:moveTo>
                    <a:pt x="10260012" y="0"/>
                  </a:moveTo>
                  <a:lnTo>
                    <a:pt x="0" y="0"/>
                  </a:lnTo>
                  <a:lnTo>
                    <a:pt x="0" y="35560"/>
                  </a:lnTo>
                  <a:lnTo>
                    <a:pt x="0" y="7091680"/>
                  </a:lnTo>
                  <a:lnTo>
                    <a:pt x="0" y="7127240"/>
                  </a:lnTo>
                  <a:lnTo>
                    <a:pt x="10260012" y="7127240"/>
                  </a:lnTo>
                  <a:lnTo>
                    <a:pt x="10260012" y="7091693"/>
                  </a:lnTo>
                  <a:lnTo>
                    <a:pt x="10260012" y="35687"/>
                  </a:lnTo>
                  <a:lnTo>
                    <a:pt x="10224021" y="35687"/>
                  </a:lnTo>
                  <a:lnTo>
                    <a:pt x="10224021" y="7091680"/>
                  </a:lnTo>
                  <a:lnTo>
                    <a:pt x="36004" y="7091680"/>
                  </a:lnTo>
                  <a:lnTo>
                    <a:pt x="36004" y="35560"/>
                  </a:lnTo>
                  <a:lnTo>
                    <a:pt x="10260012" y="35560"/>
                  </a:lnTo>
                  <a:lnTo>
                    <a:pt x="10260012" y="0"/>
                  </a:lnTo>
                  <a:close/>
                </a:path>
              </a:pathLst>
            </a:custGeom>
            <a:solidFill>
              <a:srgbClr val="7B6444">
                <a:alpha val="7490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1181" name="Google Shape;1181;p35"/>
            <p:cNvSpPr/>
            <p:nvPr/>
          </p:nvSpPr>
          <p:spPr>
            <a:xfrm>
              <a:off x="699" y="4194222"/>
              <a:ext cx="2908300" cy="502284"/>
            </a:xfrm>
            <a:custGeom>
              <a:rect b="b" l="l" r="r" t="t"/>
              <a:pathLst>
                <a:path extrusionOk="0" h="502285" w="2908300">
                  <a:moveTo>
                    <a:pt x="2908241" y="502020"/>
                  </a:moveTo>
                  <a:lnTo>
                    <a:pt x="0" y="502020"/>
                  </a:lnTo>
                  <a:lnTo>
                    <a:pt x="0" y="0"/>
                  </a:lnTo>
                  <a:lnTo>
                    <a:pt x="2908241" y="0"/>
                  </a:lnTo>
                  <a:lnTo>
                    <a:pt x="2908241" y="502020"/>
                  </a:lnTo>
                  <a:close/>
                </a:path>
              </a:pathLst>
            </a:custGeom>
            <a:solidFill>
              <a:srgbClr val="7B6444">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1182" name="Google Shape;1182;p35"/>
            <p:cNvSpPr/>
            <p:nvPr/>
          </p:nvSpPr>
          <p:spPr>
            <a:xfrm>
              <a:off x="2002808" y="2769351"/>
              <a:ext cx="2222500" cy="0"/>
            </a:xfrm>
            <a:custGeom>
              <a:rect b="b" l="l" r="r" t="t"/>
              <a:pathLst>
                <a:path extrusionOk="0" h="120000" w="2222500">
                  <a:moveTo>
                    <a:pt x="0" y="0"/>
                  </a:moveTo>
                  <a:lnTo>
                    <a:pt x="2222265"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183" name="Google Shape;1183;p35"/>
            <p:cNvPicPr preferRelativeResize="0"/>
            <p:nvPr/>
          </p:nvPicPr>
          <p:blipFill rotWithShape="1">
            <a:blip r:embed="rId10">
              <a:alphaModFix/>
            </a:blip>
            <a:srcRect b="0" l="0" r="0" t="0"/>
            <a:stretch/>
          </p:blipFill>
          <p:spPr>
            <a:xfrm>
              <a:off x="1907409" y="2718950"/>
              <a:ext cx="100800" cy="100800"/>
            </a:xfrm>
            <a:prstGeom prst="rect">
              <a:avLst/>
            </a:prstGeom>
            <a:noFill/>
            <a:ln>
              <a:noFill/>
            </a:ln>
          </p:spPr>
        </p:pic>
        <p:sp>
          <p:nvSpPr>
            <p:cNvPr id="1184" name="Google Shape;1184;p35"/>
            <p:cNvSpPr/>
            <p:nvPr/>
          </p:nvSpPr>
          <p:spPr>
            <a:xfrm>
              <a:off x="4225074" y="2769351"/>
              <a:ext cx="0" cy="2044700"/>
            </a:xfrm>
            <a:custGeom>
              <a:rect b="b" l="l" r="r" t="t"/>
              <a:pathLst>
                <a:path extrusionOk="0" h="2044700" w="120000">
                  <a:moveTo>
                    <a:pt x="0" y="0"/>
                  </a:moveTo>
                  <a:lnTo>
                    <a:pt x="0" y="2044108"/>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185" name="Google Shape;1185;p35"/>
            <p:cNvPicPr preferRelativeResize="0"/>
            <p:nvPr/>
          </p:nvPicPr>
          <p:blipFill rotWithShape="1">
            <a:blip r:embed="rId11">
              <a:alphaModFix/>
            </a:blip>
            <a:srcRect b="0" l="0" r="0" t="0"/>
            <a:stretch/>
          </p:blipFill>
          <p:spPr>
            <a:xfrm>
              <a:off x="4174674" y="4808059"/>
              <a:ext cx="100800" cy="100800"/>
            </a:xfrm>
            <a:prstGeom prst="rect">
              <a:avLst/>
            </a:prstGeom>
            <a:noFill/>
            <a:ln>
              <a:noFill/>
            </a:ln>
          </p:spPr>
        </p:pic>
        <p:sp>
          <p:nvSpPr>
            <p:cNvPr id="1186" name="Google Shape;1186;p35"/>
            <p:cNvSpPr/>
            <p:nvPr/>
          </p:nvSpPr>
          <p:spPr>
            <a:xfrm>
              <a:off x="282794" y="307563"/>
              <a:ext cx="10117455" cy="6984365"/>
            </a:xfrm>
            <a:custGeom>
              <a:rect b="b" l="l" r="r" t="t"/>
              <a:pathLst>
                <a:path extrusionOk="0" h="6984365" w="10117455">
                  <a:moveTo>
                    <a:pt x="3942280" y="4550896"/>
                  </a:moveTo>
                  <a:lnTo>
                    <a:pt x="7867978" y="4550896"/>
                  </a:lnTo>
                </a:path>
                <a:path extrusionOk="0" h="6984365" w="10117455">
                  <a:moveTo>
                    <a:pt x="7867978" y="4690792"/>
                  </a:moveTo>
                  <a:lnTo>
                    <a:pt x="7867978" y="4099059"/>
                  </a:lnTo>
                </a:path>
                <a:path extrusionOk="0" h="6984365" w="10117455">
                  <a:moveTo>
                    <a:pt x="0" y="0"/>
                  </a:moveTo>
                  <a:lnTo>
                    <a:pt x="10117405" y="0"/>
                  </a:lnTo>
                </a:path>
                <a:path extrusionOk="0" h="6984365" w="10117455">
                  <a:moveTo>
                    <a:pt x="10117405" y="0"/>
                  </a:moveTo>
                  <a:lnTo>
                    <a:pt x="10117405" y="6983996"/>
                  </a:lnTo>
                </a:path>
                <a:path extrusionOk="0" h="6984365" w="10117455">
                  <a:moveTo>
                    <a:pt x="10117405" y="6983996"/>
                  </a:moveTo>
                  <a:lnTo>
                    <a:pt x="0" y="6983996"/>
                  </a:lnTo>
                </a:path>
                <a:path extrusionOk="0" h="6984365" w="10117455">
                  <a:moveTo>
                    <a:pt x="0" y="6983996"/>
                  </a:moveTo>
                  <a:lnTo>
                    <a:pt x="0"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1187" name="Google Shape;1187;p35"/>
            <p:cNvSpPr/>
            <p:nvPr/>
          </p:nvSpPr>
          <p:spPr>
            <a:xfrm>
              <a:off x="8150772" y="3808949"/>
              <a:ext cx="0" cy="598170"/>
            </a:xfrm>
            <a:custGeom>
              <a:rect b="b" l="l" r="r" t="t"/>
              <a:pathLst>
                <a:path extrusionOk="0" h="598170" w="120000">
                  <a:moveTo>
                    <a:pt x="0" y="597672"/>
                  </a:moveTo>
                  <a:lnTo>
                    <a:pt x="0" y="0"/>
                  </a:lnTo>
                </a:path>
              </a:pathLst>
            </a:custGeom>
            <a:noFill/>
            <a:ln cap="flat" cmpd="sng" w="95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188" name="Google Shape;1188;p35"/>
            <p:cNvPicPr preferRelativeResize="0"/>
            <p:nvPr/>
          </p:nvPicPr>
          <p:blipFill rotWithShape="1">
            <a:blip r:embed="rId12">
              <a:alphaModFix/>
            </a:blip>
            <a:srcRect b="0" l="0" r="0" t="0"/>
            <a:stretch/>
          </p:blipFill>
          <p:spPr>
            <a:xfrm>
              <a:off x="8105772" y="3718949"/>
              <a:ext cx="90000" cy="90000"/>
            </a:xfrm>
            <a:prstGeom prst="rect">
              <a:avLst/>
            </a:prstGeom>
            <a:noFill/>
            <a:ln>
              <a:noFill/>
            </a:ln>
          </p:spPr>
        </p:pic>
        <p:sp>
          <p:nvSpPr>
            <p:cNvPr id="1189" name="Google Shape;1189;p35"/>
            <p:cNvSpPr/>
            <p:nvPr/>
          </p:nvSpPr>
          <p:spPr>
            <a:xfrm>
              <a:off x="8150772" y="4993783"/>
              <a:ext cx="0" cy="258445"/>
            </a:xfrm>
            <a:custGeom>
              <a:rect b="b" l="l" r="r" t="t"/>
              <a:pathLst>
                <a:path extrusionOk="0" h="258445" w="120000">
                  <a:moveTo>
                    <a:pt x="0" y="0"/>
                  </a:moveTo>
                  <a:lnTo>
                    <a:pt x="0" y="258192"/>
                  </a:lnTo>
                </a:path>
              </a:pathLst>
            </a:custGeom>
            <a:noFill/>
            <a:ln cap="flat" cmpd="sng" w="95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190" name="Google Shape;1190;p35"/>
            <p:cNvPicPr preferRelativeResize="0"/>
            <p:nvPr/>
          </p:nvPicPr>
          <p:blipFill rotWithShape="1">
            <a:blip r:embed="rId13">
              <a:alphaModFix/>
            </a:blip>
            <a:srcRect b="0" l="0" r="0" t="0"/>
            <a:stretch/>
          </p:blipFill>
          <p:spPr>
            <a:xfrm>
              <a:off x="8105772" y="5251976"/>
              <a:ext cx="90000" cy="90000"/>
            </a:xfrm>
            <a:prstGeom prst="rect">
              <a:avLst/>
            </a:prstGeom>
            <a:noFill/>
            <a:ln>
              <a:noFill/>
            </a:ln>
          </p:spPr>
        </p:pic>
      </p:grpSp>
      <p:sp>
        <p:nvSpPr>
          <p:cNvPr id="1191" name="Google Shape;1191;p35"/>
          <p:cNvSpPr txBox="1"/>
          <p:nvPr/>
        </p:nvSpPr>
        <p:spPr>
          <a:xfrm>
            <a:off x="3241199" y="998700"/>
            <a:ext cx="2005001" cy="490737"/>
          </a:xfrm>
          <a:prstGeom prst="rect">
            <a:avLst/>
          </a:prstGeom>
          <a:noFill/>
          <a:ln>
            <a:noFill/>
          </a:ln>
        </p:spPr>
        <p:txBody>
          <a:bodyPr anchorCtr="0" anchor="t" bIns="0" lIns="0" spcFirstLastPara="1" rIns="0" wrap="square" tIns="28775">
            <a:spAutoFit/>
          </a:bodyPr>
          <a:lstStyle/>
          <a:p>
            <a:pPr indent="0" lvl="0" marL="11517" marR="4607" rtl="0" algn="ctr">
              <a:lnSpc>
                <a:spcPct val="109191"/>
              </a:lnSpc>
              <a:spcBef>
                <a:spcPts val="0"/>
              </a:spcBef>
              <a:spcAft>
                <a:spcPts val="0"/>
              </a:spcAft>
              <a:buNone/>
            </a:pPr>
            <a:r>
              <a:rPr lang="en-US" sz="1088">
                <a:solidFill>
                  <a:schemeClr val="dk1"/>
                </a:solidFill>
                <a:latin typeface="Tahoma"/>
                <a:ea typeface="Tahoma"/>
                <a:cs typeface="Tahoma"/>
                <a:sym typeface="Tahoma"/>
              </a:rPr>
              <a:t>Placement of the coworking area in the planning structure of the Veterans Center</a:t>
            </a:r>
            <a:endParaRPr sz="1088">
              <a:solidFill>
                <a:schemeClr val="dk1"/>
              </a:solidFill>
              <a:latin typeface="Tahoma"/>
              <a:ea typeface="Tahoma"/>
              <a:cs typeface="Tahoma"/>
              <a:sym typeface="Tahoma"/>
            </a:endParaRPr>
          </a:p>
        </p:txBody>
      </p:sp>
      <p:sp>
        <p:nvSpPr>
          <p:cNvPr id="1192" name="Google Shape;1192;p35"/>
          <p:cNvSpPr txBox="1"/>
          <p:nvPr/>
        </p:nvSpPr>
        <p:spPr>
          <a:xfrm>
            <a:off x="1394192" y="3874517"/>
            <a:ext cx="1828800" cy="234895"/>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1451">
                <a:solidFill>
                  <a:schemeClr val="dk1"/>
                </a:solidFill>
                <a:latin typeface="Tahoma"/>
                <a:ea typeface="Tahoma"/>
                <a:cs typeface="Tahoma"/>
                <a:sym typeface="Tahoma"/>
              </a:rPr>
              <a:t>Coworking / work area</a:t>
            </a:r>
            <a:endParaRPr sz="1451">
              <a:solidFill>
                <a:schemeClr val="dk1"/>
              </a:solidFill>
              <a:latin typeface="Tahoma"/>
              <a:ea typeface="Tahoma"/>
              <a:cs typeface="Tahoma"/>
              <a:sym typeface="Tahoma"/>
            </a:endParaRPr>
          </a:p>
        </p:txBody>
      </p:sp>
      <p:sp>
        <p:nvSpPr>
          <p:cNvPr id="1193" name="Google Shape;1193;p35"/>
          <p:cNvSpPr txBox="1"/>
          <p:nvPr/>
        </p:nvSpPr>
        <p:spPr>
          <a:xfrm>
            <a:off x="1790569" y="4647783"/>
            <a:ext cx="1939357" cy="490737"/>
          </a:xfrm>
          <a:prstGeom prst="rect">
            <a:avLst/>
          </a:prstGeom>
          <a:noFill/>
          <a:ln>
            <a:noFill/>
          </a:ln>
        </p:spPr>
        <p:txBody>
          <a:bodyPr anchorCtr="0" anchor="t" bIns="0" lIns="0" spcFirstLastPara="1" rIns="0" wrap="square" tIns="28775">
            <a:spAutoFit/>
          </a:bodyPr>
          <a:lstStyle/>
          <a:p>
            <a:pPr indent="0" lvl="0" marL="10941" marR="4607" rtl="0" algn="ctr">
              <a:lnSpc>
                <a:spcPct val="109191"/>
              </a:lnSpc>
              <a:spcBef>
                <a:spcPts val="0"/>
              </a:spcBef>
              <a:spcAft>
                <a:spcPts val="0"/>
              </a:spcAft>
              <a:buNone/>
            </a:pPr>
            <a:r>
              <a:rPr lang="en-US" sz="1088">
                <a:solidFill>
                  <a:schemeClr val="dk1"/>
                </a:solidFill>
                <a:latin typeface="Tahoma"/>
                <a:ea typeface="Tahoma"/>
                <a:cs typeface="Tahoma"/>
                <a:sym typeface="Tahoma"/>
              </a:rPr>
              <a:t>Coworking creates access to a comfortable space with internet, technology, and office amenities</a:t>
            </a:r>
            <a:endParaRPr sz="1088">
              <a:solidFill>
                <a:schemeClr val="dk1"/>
              </a:solidFill>
              <a:latin typeface="Tahoma"/>
              <a:ea typeface="Tahoma"/>
              <a:cs typeface="Tahoma"/>
              <a:sym typeface="Tahoma"/>
            </a:endParaRPr>
          </a:p>
        </p:txBody>
      </p:sp>
      <p:sp>
        <p:nvSpPr>
          <p:cNvPr id="1194" name="Google Shape;1194;p35"/>
          <p:cNvSpPr txBox="1"/>
          <p:nvPr/>
        </p:nvSpPr>
        <p:spPr>
          <a:xfrm>
            <a:off x="1693029" y="5252669"/>
            <a:ext cx="2134560" cy="490737"/>
          </a:xfrm>
          <a:prstGeom prst="rect">
            <a:avLst/>
          </a:prstGeom>
          <a:noFill/>
          <a:ln>
            <a:noFill/>
          </a:ln>
        </p:spPr>
        <p:txBody>
          <a:bodyPr anchorCtr="0" anchor="t" bIns="0" lIns="0" spcFirstLastPara="1" rIns="0" wrap="square" tIns="28775">
            <a:spAutoFit/>
          </a:bodyPr>
          <a:lstStyle/>
          <a:p>
            <a:pPr indent="0" lvl="0" marL="10941" marR="4607" rtl="0" algn="ctr">
              <a:lnSpc>
                <a:spcPct val="109191"/>
              </a:lnSpc>
              <a:spcBef>
                <a:spcPts val="0"/>
              </a:spcBef>
              <a:spcAft>
                <a:spcPts val="0"/>
              </a:spcAft>
              <a:buNone/>
            </a:pPr>
            <a:r>
              <a:rPr lang="en-US" sz="1088">
                <a:solidFill>
                  <a:schemeClr val="dk1"/>
                </a:solidFill>
                <a:latin typeface="Tahoma"/>
                <a:ea typeface="Tahoma"/>
                <a:cs typeface="Tahoma"/>
                <a:sym typeface="Tahoma"/>
              </a:rPr>
              <a:t>The shared space promotes networking between veterans, their families, and local activists</a:t>
            </a:r>
            <a:endParaRPr sz="1088">
              <a:solidFill>
                <a:schemeClr val="dk1"/>
              </a:solidFill>
              <a:latin typeface="Tahoma"/>
              <a:ea typeface="Tahoma"/>
              <a:cs typeface="Tahoma"/>
              <a:sym typeface="Tahoma"/>
            </a:endParaRPr>
          </a:p>
        </p:txBody>
      </p:sp>
      <p:sp>
        <p:nvSpPr>
          <p:cNvPr id="1195" name="Google Shape;1195;p35"/>
          <p:cNvSpPr txBox="1"/>
          <p:nvPr/>
        </p:nvSpPr>
        <p:spPr>
          <a:xfrm>
            <a:off x="7356249" y="2498328"/>
            <a:ext cx="591942" cy="301406"/>
          </a:xfrm>
          <a:prstGeom prst="rect">
            <a:avLst/>
          </a:prstGeom>
          <a:noFill/>
          <a:ln>
            <a:noFill/>
          </a:ln>
        </p:spPr>
        <p:txBody>
          <a:bodyPr anchorCtr="0" anchor="t" bIns="0" lIns="0" spcFirstLastPara="1" rIns="0" wrap="square" tIns="56425">
            <a:spAutoFit/>
          </a:bodyPr>
          <a:lstStyle/>
          <a:p>
            <a:pPr indent="54706" lvl="0" marL="11517" marR="4607" rtl="0" algn="l">
              <a:lnSpc>
                <a:spcPct val="73000"/>
              </a:lnSpc>
              <a:spcBef>
                <a:spcPts val="0"/>
              </a:spcBef>
              <a:spcAft>
                <a:spcPts val="0"/>
              </a:spcAft>
              <a:buNone/>
            </a:pPr>
            <a:r>
              <a:rPr lang="en-US" sz="1088">
                <a:solidFill>
                  <a:schemeClr val="dk1"/>
                </a:solidFill>
                <a:latin typeface="Tahoma"/>
                <a:ea typeface="Tahoma"/>
                <a:cs typeface="Tahoma"/>
                <a:sym typeface="Tahoma"/>
              </a:rPr>
              <a:t>Interior proposals</a:t>
            </a:r>
            <a:endParaRPr sz="1088">
              <a:solidFill>
                <a:schemeClr val="dk1"/>
              </a:solidFill>
              <a:latin typeface="Tahoma"/>
              <a:ea typeface="Tahoma"/>
              <a:cs typeface="Tahoma"/>
              <a:sym typeface="Tahoma"/>
            </a:endParaRPr>
          </a:p>
        </p:txBody>
      </p:sp>
      <p:sp>
        <p:nvSpPr>
          <p:cNvPr id="1196" name="Google Shape;1196;p35"/>
          <p:cNvSpPr txBox="1"/>
          <p:nvPr/>
        </p:nvSpPr>
        <p:spPr>
          <a:xfrm>
            <a:off x="9779908" y="4332237"/>
            <a:ext cx="1099814" cy="151218"/>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907">
                <a:solidFill>
                  <a:schemeClr val="dk1"/>
                </a:solidFill>
                <a:latin typeface="Tahoma"/>
                <a:ea typeface="Tahoma"/>
                <a:cs typeface="Tahoma"/>
                <a:sym typeface="Tahoma"/>
              </a:rPr>
              <a:t>before reconstruction</a:t>
            </a:r>
            <a:endParaRPr sz="907">
              <a:solidFill>
                <a:schemeClr val="dk1"/>
              </a:solidFill>
              <a:latin typeface="Tahoma"/>
              <a:ea typeface="Tahoma"/>
              <a:cs typeface="Tahoma"/>
              <a:sym typeface="Tahoma"/>
            </a:endParaRPr>
          </a:p>
        </p:txBody>
      </p:sp>
      <p:sp>
        <p:nvSpPr>
          <p:cNvPr id="1197" name="Google Shape;1197;p35"/>
          <p:cNvSpPr txBox="1"/>
          <p:nvPr/>
        </p:nvSpPr>
        <p:spPr>
          <a:xfrm>
            <a:off x="9688017" y="4035654"/>
            <a:ext cx="1054324" cy="151218"/>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907">
                <a:solidFill>
                  <a:schemeClr val="dk1"/>
                </a:solidFill>
                <a:latin typeface="Tahoma"/>
                <a:ea typeface="Tahoma"/>
                <a:cs typeface="Tahoma"/>
                <a:sym typeface="Tahoma"/>
              </a:rPr>
              <a:t>after reconstruction</a:t>
            </a:r>
            <a:endParaRPr sz="907">
              <a:solidFill>
                <a:schemeClr val="dk1"/>
              </a:solidFill>
              <a:latin typeface="Tahoma"/>
              <a:ea typeface="Tahoma"/>
              <a:cs typeface="Tahoma"/>
              <a:sym typeface="Tahoma"/>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1" name="Shape 1201"/>
        <p:cNvGrpSpPr/>
        <p:nvPr/>
      </p:nvGrpSpPr>
      <p:grpSpPr>
        <a:xfrm>
          <a:off x="0" y="0"/>
          <a:ext cx="0" cy="0"/>
          <a:chOff x="0" y="0"/>
          <a:chExt cx="0" cy="0"/>
        </a:xfrm>
      </p:grpSpPr>
      <p:pic>
        <p:nvPicPr>
          <p:cNvPr id="1202" name="Google Shape;1202;p36"/>
          <p:cNvPicPr preferRelativeResize="0"/>
          <p:nvPr/>
        </p:nvPicPr>
        <p:blipFill rotWithShape="1">
          <a:blip r:embed="rId3">
            <a:alphaModFix/>
          </a:blip>
          <a:srcRect b="0" l="0" r="0" t="0"/>
          <a:stretch/>
        </p:blipFill>
        <p:spPr>
          <a:xfrm>
            <a:off x="6745462" y="911828"/>
            <a:ext cx="3137663" cy="2674589"/>
          </a:xfrm>
          <a:prstGeom prst="rect">
            <a:avLst/>
          </a:prstGeom>
          <a:noFill/>
          <a:ln>
            <a:noFill/>
          </a:ln>
        </p:spPr>
      </p:pic>
      <p:grpSp>
        <p:nvGrpSpPr>
          <p:cNvPr id="1203" name="Google Shape;1203;p36"/>
          <p:cNvGrpSpPr/>
          <p:nvPr/>
        </p:nvGrpSpPr>
        <p:grpSpPr>
          <a:xfrm>
            <a:off x="0" y="-1"/>
            <a:ext cx="12191687" cy="6858000"/>
            <a:chOff x="699" y="237489"/>
            <a:chExt cx="10471517" cy="7127240"/>
          </a:xfrm>
        </p:grpSpPr>
        <p:sp>
          <p:nvSpPr>
            <p:cNvPr id="1204" name="Google Shape;1204;p36"/>
            <p:cNvSpPr/>
            <p:nvPr/>
          </p:nvSpPr>
          <p:spPr>
            <a:xfrm>
              <a:off x="211886" y="237489"/>
              <a:ext cx="10260330" cy="7127240"/>
            </a:xfrm>
            <a:custGeom>
              <a:rect b="b" l="l" r="r" t="t"/>
              <a:pathLst>
                <a:path extrusionOk="0" h="7127240" w="10260330">
                  <a:moveTo>
                    <a:pt x="10260012" y="0"/>
                  </a:moveTo>
                  <a:lnTo>
                    <a:pt x="0" y="0"/>
                  </a:lnTo>
                  <a:lnTo>
                    <a:pt x="0" y="35560"/>
                  </a:lnTo>
                  <a:lnTo>
                    <a:pt x="0" y="7091680"/>
                  </a:lnTo>
                  <a:lnTo>
                    <a:pt x="0" y="7127240"/>
                  </a:lnTo>
                  <a:lnTo>
                    <a:pt x="10260012" y="7127240"/>
                  </a:lnTo>
                  <a:lnTo>
                    <a:pt x="10260012" y="7091693"/>
                  </a:lnTo>
                  <a:lnTo>
                    <a:pt x="10260012" y="35687"/>
                  </a:lnTo>
                  <a:lnTo>
                    <a:pt x="10224021" y="35687"/>
                  </a:lnTo>
                  <a:lnTo>
                    <a:pt x="10224021" y="7091680"/>
                  </a:lnTo>
                  <a:lnTo>
                    <a:pt x="36004" y="7091680"/>
                  </a:lnTo>
                  <a:lnTo>
                    <a:pt x="36004" y="35560"/>
                  </a:lnTo>
                  <a:lnTo>
                    <a:pt x="10260012" y="35560"/>
                  </a:lnTo>
                  <a:lnTo>
                    <a:pt x="10260012" y="0"/>
                  </a:lnTo>
                  <a:close/>
                </a:path>
              </a:pathLst>
            </a:custGeom>
            <a:solidFill>
              <a:srgbClr val="7B6444">
                <a:alpha val="7490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1205" name="Google Shape;1205;p36"/>
            <p:cNvSpPr/>
            <p:nvPr/>
          </p:nvSpPr>
          <p:spPr>
            <a:xfrm>
              <a:off x="699" y="3784613"/>
              <a:ext cx="3752215" cy="564515"/>
            </a:xfrm>
            <a:custGeom>
              <a:rect b="b" l="l" r="r" t="t"/>
              <a:pathLst>
                <a:path extrusionOk="0" h="564514" w="3752215">
                  <a:moveTo>
                    <a:pt x="3751765" y="564444"/>
                  </a:moveTo>
                  <a:lnTo>
                    <a:pt x="0" y="564444"/>
                  </a:lnTo>
                  <a:lnTo>
                    <a:pt x="0" y="0"/>
                  </a:lnTo>
                  <a:lnTo>
                    <a:pt x="3751765" y="0"/>
                  </a:lnTo>
                  <a:lnTo>
                    <a:pt x="3751765" y="564444"/>
                  </a:lnTo>
                  <a:close/>
                </a:path>
              </a:pathLst>
            </a:custGeom>
            <a:solidFill>
              <a:srgbClr val="7B6444">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1206" name="Google Shape;1206;p36"/>
            <p:cNvSpPr/>
            <p:nvPr/>
          </p:nvSpPr>
          <p:spPr>
            <a:xfrm>
              <a:off x="282794" y="307563"/>
              <a:ext cx="10117455" cy="6984365"/>
            </a:xfrm>
            <a:custGeom>
              <a:rect b="b" l="l" r="r" t="t"/>
              <a:pathLst>
                <a:path extrusionOk="0" h="6984365" w="10117455">
                  <a:moveTo>
                    <a:pt x="0" y="0"/>
                  </a:moveTo>
                  <a:lnTo>
                    <a:pt x="10117405" y="0"/>
                  </a:lnTo>
                </a:path>
                <a:path extrusionOk="0" h="6984365" w="10117455">
                  <a:moveTo>
                    <a:pt x="10117405" y="0"/>
                  </a:moveTo>
                  <a:lnTo>
                    <a:pt x="10117405" y="6983996"/>
                  </a:lnTo>
                </a:path>
                <a:path extrusionOk="0" h="6984365" w="10117455">
                  <a:moveTo>
                    <a:pt x="10117405" y="6983996"/>
                  </a:moveTo>
                  <a:lnTo>
                    <a:pt x="0" y="6983996"/>
                  </a:lnTo>
                </a:path>
                <a:path extrusionOk="0" h="6984365" w="10117455">
                  <a:moveTo>
                    <a:pt x="0" y="6983996"/>
                  </a:moveTo>
                  <a:lnTo>
                    <a:pt x="0" y="0"/>
                  </a:lnTo>
                </a:path>
                <a:path extrusionOk="0" h="6984365" w="10117455">
                  <a:moveTo>
                    <a:pt x="1622094" y="1993754"/>
                  </a:moveTo>
                  <a:lnTo>
                    <a:pt x="3703960" y="1993754"/>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207" name="Google Shape;1207;p36"/>
            <p:cNvPicPr preferRelativeResize="0"/>
            <p:nvPr/>
          </p:nvPicPr>
          <p:blipFill rotWithShape="1">
            <a:blip r:embed="rId4">
              <a:alphaModFix/>
            </a:blip>
            <a:srcRect b="0" l="0" r="0" t="0"/>
            <a:stretch/>
          </p:blipFill>
          <p:spPr>
            <a:xfrm>
              <a:off x="1809488" y="2250917"/>
              <a:ext cx="100800" cy="100800"/>
            </a:xfrm>
            <a:prstGeom prst="rect">
              <a:avLst/>
            </a:prstGeom>
            <a:noFill/>
            <a:ln>
              <a:noFill/>
            </a:ln>
          </p:spPr>
        </p:pic>
        <p:pic>
          <p:nvPicPr>
            <p:cNvPr id="1208" name="Google Shape;1208;p36"/>
            <p:cNvPicPr preferRelativeResize="0"/>
            <p:nvPr/>
          </p:nvPicPr>
          <p:blipFill rotWithShape="1">
            <a:blip r:embed="rId5">
              <a:alphaModFix/>
            </a:blip>
            <a:srcRect b="0" l="0" r="0" t="0"/>
            <a:stretch/>
          </p:blipFill>
          <p:spPr>
            <a:xfrm>
              <a:off x="5866827" y="3654347"/>
              <a:ext cx="90000" cy="90000"/>
            </a:xfrm>
            <a:prstGeom prst="rect">
              <a:avLst/>
            </a:prstGeom>
            <a:noFill/>
            <a:ln>
              <a:noFill/>
            </a:ln>
          </p:spPr>
        </p:pic>
        <p:sp>
          <p:nvSpPr>
            <p:cNvPr id="1209" name="Google Shape;1209;p36"/>
            <p:cNvSpPr/>
            <p:nvPr/>
          </p:nvSpPr>
          <p:spPr>
            <a:xfrm flipH="1" rot="10800000">
              <a:off x="1946962" y="1942086"/>
              <a:ext cx="2266865" cy="58809"/>
            </a:xfrm>
            <a:custGeom>
              <a:rect b="b" l="l" r="r" t="t"/>
              <a:pathLst>
                <a:path extrusionOk="0" h="120000" w="3096260">
                  <a:moveTo>
                    <a:pt x="0" y="0"/>
                  </a:moveTo>
                  <a:lnTo>
                    <a:pt x="3095842"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210" name="Google Shape;1210;p36"/>
            <p:cNvPicPr preferRelativeResize="0"/>
            <p:nvPr/>
          </p:nvPicPr>
          <p:blipFill rotWithShape="1">
            <a:blip r:embed="rId4">
              <a:alphaModFix/>
            </a:blip>
            <a:srcRect b="0" l="0" r="0" t="0"/>
            <a:stretch/>
          </p:blipFill>
          <p:spPr>
            <a:xfrm>
              <a:off x="1870784" y="1970059"/>
              <a:ext cx="100800" cy="100800"/>
            </a:xfrm>
            <a:prstGeom prst="rect">
              <a:avLst/>
            </a:prstGeom>
            <a:noFill/>
            <a:ln>
              <a:noFill/>
            </a:ln>
          </p:spPr>
        </p:pic>
        <p:sp>
          <p:nvSpPr>
            <p:cNvPr id="1211" name="Google Shape;1211;p36"/>
            <p:cNvSpPr/>
            <p:nvPr/>
          </p:nvSpPr>
          <p:spPr>
            <a:xfrm>
              <a:off x="2000294" y="1986039"/>
              <a:ext cx="6613244" cy="5079968"/>
            </a:xfrm>
            <a:custGeom>
              <a:rect b="b" l="l" r="r" t="t"/>
              <a:pathLst>
                <a:path extrusionOk="0" h="5167630" w="7072630">
                  <a:moveTo>
                    <a:pt x="4144164" y="1726929"/>
                  </a:moveTo>
                  <a:lnTo>
                    <a:pt x="2353521" y="1726929"/>
                  </a:lnTo>
                </a:path>
                <a:path extrusionOk="0" h="5167630" w="7072630">
                  <a:moveTo>
                    <a:pt x="2353521" y="1726929"/>
                  </a:moveTo>
                  <a:lnTo>
                    <a:pt x="2353521" y="0"/>
                  </a:lnTo>
                </a:path>
                <a:path extrusionOk="0" h="5167630" w="7072630">
                  <a:moveTo>
                    <a:pt x="7072264" y="4924670"/>
                  </a:moveTo>
                  <a:lnTo>
                    <a:pt x="7072264" y="5167023"/>
                  </a:lnTo>
                </a:path>
                <a:path extrusionOk="0" h="5167630" w="7072630">
                  <a:moveTo>
                    <a:pt x="7072264" y="5167023"/>
                  </a:moveTo>
                  <a:lnTo>
                    <a:pt x="0" y="5167023"/>
                  </a:lnTo>
                </a:path>
                <a:path extrusionOk="0" h="5167630" w="7072630">
                  <a:moveTo>
                    <a:pt x="0" y="5167023"/>
                  </a:moveTo>
                  <a:lnTo>
                    <a:pt x="0" y="481505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212" name="Google Shape;1212;p36"/>
            <p:cNvPicPr preferRelativeResize="0"/>
            <p:nvPr/>
          </p:nvPicPr>
          <p:blipFill rotWithShape="1">
            <a:blip r:embed="rId6">
              <a:alphaModFix/>
            </a:blip>
            <a:srcRect b="0" l="0" r="0" t="0"/>
            <a:stretch/>
          </p:blipFill>
          <p:spPr>
            <a:xfrm>
              <a:off x="1809488" y="6661738"/>
              <a:ext cx="100800" cy="100800"/>
            </a:xfrm>
            <a:prstGeom prst="rect">
              <a:avLst/>
            </a:prstGeom>
            <a:noFill/>
            <a:ln>
              <a:noFill/>
            </a:ln>
          </p:spPr>
        </p:pic>
        <p:sp>
          <p:nvSpPr>
            <p:cNvPr id="1213" name="Google Shape;1213;p36"/>
            <p:cNvSpPr/>
            <p:nvPr/>
          </p:nvSpPr>
          <p:spPr>
            <a:xfrm>
              <a:off x="8932154" y="6306993"/>
              <a:ext cx="0" cy="560070"/>
            </a:xfrm>
            <a:custGeom>
              <a:rect b="b" l="l" r="r" t="t"/>
              <a:pathLst>
                <a:path extrusionOk="0" h="560070" w="120000">
                  <a:moveTo>
                    <a:pt x="0" y="0"/>
                  </a:moveTo>
                  <a:lnTo>
                    <a:pt x="0" y="559764"/>
                  </a:lnTo>
                </a:path>
              </a:pathLst>
            </a:custGeom>
            <a:noFill/>
            <a:ln cap="flat" cmpd="sng" w="95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214" name="Google Shape;1214;p36"/>
            <p:cNvPicPr preferRelativeResize="0"/>
            <p:nvPr/>
          </p:nvPicPr>
          <p:blipFill rotWithShape="1">
            <a:blip r:embed="rId7">
              <a:alphaModFix/>
            </a:blip>
            <a:srcRect b="0" l="0" r="0" t="0"/>
            <a:stretch/>
          </p:blipFill>
          <p:spPr>
            <a:xfrm>
              <a:off x="8887153" y="6216993"/>
              <a:ext cx="90000" cy="90000"/>
            </a:xfrm>
            <a:prstGeom prst="rect">
              <a:avLst/>
            </a:prstGeom>
            <a:noFill/>
            <a:ln>
              <a:noFill/>
            </a:ln>
          </p:spPr>
        </p:pic>
        <p:sp>
          <p:nvSpPr>
            <p:cNvPr id="1215" name="Google Shape;1215;p36"/>
            <p:cNvSpPr/>
            <p:nvPr/>
          </p:nvSpPr>
          <p:spPr>
            <a:xfrm>
              <a:off x="7233167" y="4019982"/>
              <a:ext cx="465455" cy="2120900"/>
            </a:xfrm>
            <a:custGeom>
              <a:rect b="b" l="l" r="r" t="t"/>
              <a:pathLst>
                <a:path extrusionOk="0" h="2120900" w="465454">
                  <a:moveTo>
                    <a:pt x="456912" y="2120655"/>
                  </a:moveTo>
                  <a:lnTo>
                    <a:pt x="0" y="2120655"/>
                  </a:lnTo>
                </a:path>
                <a:path extrusionOk="0" h="2120900" w="465454">
                  <a:moveTo>
                    <a:pt x="465372" y="2120655"/>
                  </a:moveTo>
                  <a:lnTo>
                    <a:pt x="465372"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1216" name="Google Shape;1216;p36"/>
            <p:cNvSpPr/>
            <p:nvPr/>
          </p:nvSpPr>
          <p:spPr>
            <a:xfrm>
              <a:off x="7698540" y="3706925"/>
              <a:ext cx="0" cy="313055"/>
            </a:xfrm>
            <a:custGeom>
              <a:rect b="b" l="l" r="r" t="t"/>
              <a:pathLst>
                <a:path extrusionOk="0" h="313054" w="120000">
                  <a:moveTo>
                    <a:pt x="0" y="0"/>
                  </a:moveTo>
                  <a:lnTo>
                    <a:pt x="0" y="313056"/>
                  </a:lnTo>
                </a:path>
              </a:pathLst>
            </a:custGeom>
            <a:noFill/>
            <a:ln cap="flat" cmpd="sng" w="95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217" name="Google Shape;1217;p36"/>
            <p:cNvPicPr preferRelativeResize="0"/>
            <p:nvPr/>
          </p:nvPicPr>
          <p:blipFill rotWithShape="1">
            <a:blip r:embed="rId8">
              <a:alphaModFix/>
            </a:blip>
            <a:srcRect b="0" l="0" r="0" t="0"/>
            <a:stretch/>
          </p:blipFill>
          <p:spPr>
            <a:xfrm>
              <a:off x="7653539" y="3616925"/>
              <a:ext cx="90000" cy="90000"/>
            </a:xfrm>
            <a:prstGeom prst="rect">
              <a:avLst/>
            </a:prstGeom>
            <a:noFill/>
            <a:ln>
              <a:noFill/>
            </a:ln>
          </p:spPr>
        </p:pic>
        <p:sp>
          <p:nvSpPr>
            <p:cNvPr id="1218" name="Google Shape;1218;p36"/>
            <p:cNvSpPr/>
            <p:nvPr/>
          </p:nvSpPr>
          <p:spPr>
            <a:xfrm>
              <a:off x="7698540" y="5090659"/>
              <a:ext cx="0" cy="1005205"/>
            </a:xfrm>
            <a:custGeom>
              <a:rect b="b" l="l" r="r" t="t"/>
              <a:pathLst>
                <a:path extrusionOk="0" h="1005204" w="120000">
                  <a:moveTo>
                    <a:pt x="0" y="0"/>
                  </a:moveTo>
                  <a:lnTo>
                    <a:pt x="0" y="1004977"/>
                  </a:lnTo>
                </a:path>
              </a:pathLst>
            </a:custGeom>
            <a:noFill/>
            <a:ln cap="flat" cmpd="sng" w="95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219" name="Google Shape;1219;p36"/>
            <p:cNvPicPr preferRelativeResize="0"/>
            <p:nvPr/>
          </p:nvPicPr>
          <p:blipFill rotWithShape="1">
            <a:blip r:embed="rId9">
              <a:alphaModFix/>
            </a:blip>
            <a:srcRect b="0" l="0" r="0" t="0"/>
            <a:stretch/>
          </p:blipFill>
          <p:spPr>
            <a:xfrm>
              <a:off x="7653539" y="6095637"/>
              <a:ext cx="90000" cy="90000"/>
            </a:xfrm>
            <a:prstGeom prst="rect">
              <a:avLst/>
            </a:prstGeom>
            <a:noFill/>
            <a:ln>
              <a:noFill/>
            </a:ln>
          </p:spPr>
        </p:pic>
        <p:sp>
          <p:nvSpPr>
            <p:cNvPr id="1220" name="Google Shape;1220;p36"/>
            <p:cNvSpPr/>
            <p:nvPr/>
          </p:nvSpPr>
          <p:spPr>
            <a:xfrm>
              <a:off x="7278167" y="6140637"/>
              <a:ext cx="367030" cy="0"/>
            </a:xfrm>
            <a:custGeom>
              <a:rect b="b" l="l" r="r" t="t"/>
              <a:pathLst>
                <a:path extrusionOk="0" h="120000" w="367029">
                  <a:moveTo>
                    <a:pt x="0" y="0"/>
                  </a:moveTo>
                  <a:lnTo>
                    <a:pt x="366912" y="0"/>
                  </a:lnTo>
                </a:path>
              </a:pathLst>
            </a:custGeom>
            <a:noFill/>
            <a:ln cap="flat" cmpd="sng" w="95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221" name="Google Shape;1221;p36"/>
            <p:cNvPicPr preferRelativeResize="0"/>
            <p:nvPr/>
          </p:nvPicPr>
          <p:blipFill rotWithShape="1">
            <a:blip r:embed="rId10">
              <a:alphaModFix/>
            </a:blip>
            <a:srcRect b="0" l="0" r="0" t="0"/>
            <a:stretch/>
          </p:blipFill>
          <p:spPr>
            <a:xfrm>
              <a:off x="7188166" y="6095637"/>
              <a:ext cx="90000" cy="90000"/>
            </a:xfrm>
            <a:prstGeom prst="rect">
              <a:avLst/>
            </a:prstGeom>
            <a:noFill/>
            <a:ln>
              <a:noFill/>
            </a:ln>
          </p:spPr>
        </p:pic>
        <p:pic>
          <p:nvPicPr>
            <p:cNvPr id="1222" name="Google Shape;1222;p36"/>
            <p:cNvPicPr preferRelativeResize="0"/>
            <p:nvPr/>
          </p:nvPicPr>
          <p:blipFill rotWithShape="1">
            <a:blip r:embed="rId9">
              <a:alphaModFix/>
            </a:blip>
            <a:srcRect b="0" l="0" r="0" t="0"/>
            <a:stretch/>
          </p:blipFill>
          <p:spPr>
            <a:xfrm>
              <a:off x="7645079" y="6095637"/>
              <a:ext cx="90000" cy="90000"/>
            </a:xfrm>
            <a:prstGeom prst="rect">
              <a:avLst/>
            </a:prstGeom>
            <a:noFill/>
            <a:ln>
              <a:noFill/>
            </a:ln>
          </p:spPr>
        </p:pic>
        <p:sp>
          <p:nvSpPr>
            <p:cNvPr id="1223" name="Google Shape;1223;p36"/>
            <p:cNvSpPr/>
            <p:nvPr/>
          </p:nvSpPr>
          <p:spPr>
            <a:xfrm>
              <a:off x="3986753" y="2301317"/>
              <a:ext cx="0" cy="2512695"/>
            </a:xfrm>
            <a:custGeom>
              <a:rect b="b" l="l" r="r" t="t"/>
              <a:pathLst>
                <a:path extrusionOk="0" h="2512695" w="120000">
                  <a:moveTo>
                    <a:pt x="0" y="0"/>
                  </a:moveTo>
                  <a:lnTo>
                    <a:pt x="0" y="2512141"/>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224" name="Google Shape;1224;p36"/>
            <p:cNvPicPr preferRelativeResize="0"/>
            <p:nvPr/>
          </p:nvPicPr>
          <p:blipFill rotWithShape="1">
            <a:blip r:embed="rId11">
              <a:alphaModFix/>
            </a:blip>
            <a:srcRect b="0" l="0" r="0" t="0"/>
            <a:stretch/>
          </p:blipFill>
          <p:spPr>
            <a:xfrm>
              <a:off x="3936353" y="4808059"/>
              <a:ext cx="100800" cy="100800"/>
            </a:xfrm>
            <a:prstGeom prst="rect">
              <a:avLst/>
            </a:prstGeom>
            <a:noFill/>
            <a:ln>
              <a:noFill/>
            </a:ln>
          </p:spPr>
        </p:pic>
      </p:grpSp>
      <p:sp>
        <p:nvSpPr>
          <p:cNvPr id="1225" name="Google Shape;1225;p36"/>
          <p:cNvSpPr/>
          <p:nvPr/>
        </p:nvSpPr>
        <p:spPr>
          <a:xfrm>
            <a:off x="5150600" y="394523"/>
            <a:ext cx="5793311" cy="455472"/>
          </a:xfrm>
          <a:custGeom>
            <a:rect b="b" l="l" r="r" t="t"/>
            <a:pathLst>
              <a:path extrusionOk="0" h="502284" w="6388734">
                <a:moveTo>
                  <a:pt x="6388569" y="502020"/>
                </a:moveTo>
                <a:lnTo>
                  <a:pt x="0" y="502020"/>
                </a:lnTo>
                <a:lnTo>
                  <a:pt x="0" y="0"/>
                </a:lnTo>
                <a:lnTo>
                  <a:pt x="6388569" y="0"/>
                </a:lnTo>
                <a:lnTo>
                  <a:pt x="6388569" y="502020"/>
                </a:lnTo>
                <a:close/>
              </a:path>
            </a:pathLst>
          </a:custGeom>
          <a:solidFill>
            <a:srgbClr val="7B6444">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226" name="Google Shape;1226;p36"/>
          <p:cNvPicPr preferRelativeResize="0"/>
          <p:nvPr/>
        </p:nvPicPr>
        <p:blipFill rotWithShape="1">
          <a:blip r:embed="rId12">
            <a:alphaModFix/>
          </a:blip>
          <a:srcRect b="0" l="0" r="0" t="0"/>
          <a:stretch/>
        </p:blipFill>
        <p:spPr>
          <a:xfrm>
            <a:off x="6786073" y="4613046"/>
            <a:ext cx="1185443" cy="1614129"/>
          </a:xfrm>
          <a:prstGeom prst="rect">
            <a:avLst/>
          </a:prstGeom>
          <a:noFill/>
          <a:ln>
            <a:noFill/>
          </a:ln>
        </p:spPr>
      </p:pic>
      <p:pic>
        <p:nvPicPr>
          <p:cNvPr id="1227" name="Google Shape;1227;p36"/>
          <p:cNvPicPr preferRelativeResize="0"/>
          <p:nvPr/>
        </p:nvPicPr>
        <p:blipFill rotWithShape="1">
          <a:blip r:embed="rId13">
            <a:alphaModFix/>
          </a:blip>
          <a:srcRect b="0" l="0" r="0" t="0"/>
          <a:stretch/>
        </p:blipFill>
        <p:spPr>
          <a:xfrm>
            <a:off x="8038563" y="4613027"/>
            <a:ext cx="1187219" cy="1612357"/>
          </a:xfrm>
          <a:prstGeom prst="rect">
            <a:avLst/>
          </a:prstGeom>
          <a:noFill/>
          <a:ln>
            <a:noFill/>
          </a:ln>
        </p:spPr>
      </p:pic>
      <p:pic>
        <p:nvPicPr>
          <p:cNvPr id="1228" name="Google Shape;1228;p36"/>
          <p:cNvPicPr preferRelativeResize="0"/>
          <p:nvPr/>
        </p:nvPicPr>
        <p:blipFill rotWithShape="1">
          <a:blip r:embed="rId14">
            <a:alphaModFix/>
          </a:blip>
          <a:srcRect b="0" l="0" r="0" t="0"/>
          <a:stretch/>
        </p:blipFill>
        <p:spPr>
          <a:xfrm>
            <a:off x="9291082" y="4613027"/>
            <a:ext cx="1187219" cy="1612357"/>
          </a:xfrm>
          <a:prstGeom prst="rect">
            <a:avLst/>
          </a:prstGeom>
          <a:noFill/>
          <a:ln>
            <a:noFill/>
          </a:ln>
        </p:spPr>
      </p:pic>
      <p:grpSp>
        <p:nvGrpSpPr>
          <p:cNvPr id="1229" name="Google Shape;1229;p36"/>
          <p:cNvGrpSpPr/>
          <p:nvPr/>
        </p:nvGrpSpPr>
        <p:grpSpPr>
          <a:xfrm>
            <a:off x="1628445" y="533113"/>
            <a:ext cx="2618966" cy="2710169"/>
            <a:chOff x="419976" y="587902"/>
            <a:chExt cx="2888137" cy="2988715"/>
          </a:xfrm>
        </p:grpSpPr>
        <p:sp>
          <p:nvSpPr>
            <p:cNvPr id="1230" name="Google Shape;1230;p36"/>
            <p:cNvSpPr/>
            <p:nvPr/>
          </p:nvSpPr>
          <p:spPr>
            <a:xfrm>
              <a:off x="419976" y="588942"/>
              <a:ext cx="1870710" cy="2987675"/>
            </a:xfrm>
            <a:custGeom>
              <a:rect b="b" l="l" r="r" t="t"/>
              <a:pathLst>
                <a:path extrusionOk="0" h="2987675" w="1870710">
                  <a:moveTo>
                    <a:pt x="425329" y="2987302"/>
                  </a:moveTo>
                  <a:lnTo>
                    <a:pt x="0" y="2987302"/>
                  </a:lnTo>
                  <a:lnTo>
                    <a:pt x="0" y="0"/>
                  </a:lnTo>
                  <a:lnTo>
                    <a:pt x="1870145" y="0"/>
                  </a:lnTo>
                  <a:lnTo>
                    <a:pt x="1870145" y="233460"/>
                  </a:lnTo>
                  <a:lnTo>
                    <a:pt x="1001730" y="233460"/>
                  </a:lnTo>
                  <a:lnTo>
                    <a:pt x="1001730" y="376006"/>
                  </a:lnTo>
                  <a:lnTo>
                    <a:pt x="544436" y="377590"/>
                  </a:lnTo>
                  <a:lnTo>
                    <a:pt x="544436" y="622390"/>
                  </a:lnTo>
                  <a:lnTo>
                    <a:pt x="710763" y="631030"/>
                  </a:lnTo>
                  <a:lnTo>
                    <a:pt x="710763" y="1016231"/>
                  </a:lnTo>
                  <a:lnTo>
                    <a:pt x="425329" y="1016231"/>
                  </a:lnTo>
                  <a:lnTo>
                    <a:pt x="425329" y="2987302"/>
                  </a:lnTo>
                  <a:close/>
                </a:path>
              </a:pathLst>
            </a:custGeom>
            <a:solidFill>
              <a:srgbClr val="000000">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231" name="Google Shape;1231;p36"/>
            <p:cNvPicPr preferRelativeResize="0"/>
            <p:nvPr/>
          </p:nvPicPr>
          <p:blipFill rotWithShape="1">
            <a:blip r:embed="rId15">
              <a:alphaModFix/>
            </a:blip>
            <a:srcRect b="0" l="0" r="0" t="0"/>
            <a:stretch/>
          </p:blipFill>
          <p:spPr>
            <a:xfrm>
              <a:off x="643569" y="587902"/>
              <a:ext cx="2664544" cy="2938659"/>
            </a:xfrm>
            <a:prstGeom prst="rect">
              <a:avLst/>
            </a:prstGeom>
            <a:noFill/>
            <a:ln>
              <a:noFill/>
            </a:ln>
          </p:spPr>
        </p:pic>
      </p:grpSp>
      <p:pic>
        <p:nvPicPr>
          <p:cNvPr id="1232" name="Google Shape;1232;p36"/>
          <p:cNvPicPr preferRelativeResize="0"/>
          <p:nvPr/>
        </p:nvPicPr>
        <p:blipFill rotWithShape="1">
          <a:blip r:embed="rId16">
            <a:alphaModFix/>
          </a:blip>
          <a:srcRect b="0" l="0" r="0" t="0"/>
          <a:stretch/>
        </p:blipFill>
        <p:spPr>
          <a:xfrm>
            <a:off x="1753246" y="4060930"/>
            <a:ext cx="3397353" cy="2264899"/>
          </a:xfrm>
          <a:prstGeom prst="rect">
            <a:avLst/>
          </a:prstGeom>
          <a:noFill/>
          <a:ln>
            <a:noFill/>
          </a:ln>
        </p:spPr>
      </p:pic>
      <p:sp>
        <p:nvSpPr>
          <p:cNvPr id="1233" name="Google Shape;1233;p36"/>
          <p:cNvSpPr txBox="1"/>
          <p:nvPr/>
        </p:nvSpPr>
        <p:spPr>
          <a:xfrm>
            <a:off x="2624150" y="917127"/>
            <a:ext cx="2444926" cy="644625"/>
          </a:xfrm>
          <a:prstGeom prst="rect">
            <a:avLst/>
          </a:prstGeom>
          <a:noFill/>
          <a:ln>
            <a:noFill/>
          </a:ln>
        </p:spPr>
        <p:txBody>
          <a:bodyPr anchorCtr="0" anchor="t" bIns="0" lIns="0" spcFirstLastPara="1" rIns="0" wrap="square" tIns="28775">
            <a:spAutoFit/>
          </a:bodyPr>
          <a:lstStyle/>
          <a:p>
            <a:pPr indent="0" lvl="0" marL="10941" marR="4607" rtl="0" algn="ctr">
              <a:lnSpc>
                <a:spcPct val="109191"/>
              </a:lnSpc>
              <a:spcBef>
                <a:spcPts val="0"/>
              </a:spcBef>
              <a:spcAft>
                <a:spcPts val="0"/>
              </a:spcAft>
              <a:buNone/>
            </a:pPr>
            <a:r>
              <a:rPr lang="en-US" sz="1088">
                <a:solidFill>
                  <a:schemeClr val="dk1"/>
                </a:solidFill>
                <a:latin typeface="Tahoma"/>
                <a:ea typeface="Tahoma"/>
                <a:cs typeface="Tahoma"/>
                <a:sym typeface="Tahoma"/>
              </a:rPr>
              <a:t>Placement of the rehabilitation zone, individual and group consultations in the planning structure of the Veterans Center</a:t>
            </a:r>
            <a:endParaRPr sz="1088">
              <a:solidFill>
                <a:schemeClr val="dk1"/>
              </a:solidFill>
              <a:latin typeface="Tahoma"/>
              <a:ea typeface="Tahoma"/>
              <a:cs typeface="Tahoma"/>
              <a:sym typeface="Tahoma"/>
            </a:endParaRPr>
          </a:p>
        </p:txBody>
      </p:sp>
      <p:sp>
        <p:nvSpPr>
          <p:cNvPr id="1234" name="Google Shape;1234;p36"/>
          <p:cNvSpPr txBox="1"/>
          <p:nvPr/>
        </p:nvSpPr>
        <p:spPr>
          <a:xfrm>
            <a:off x="6796072" y="480343"/>
            <a:ext cx="3844741" cy="234895"/>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1451">
                <a:solidFill>
                  <a:schemeClr val="dk1"/>
                </a:solidFill>
                <a:latin typeface="Tahoma"/>
                <a:ea typeface="Tahoma"/>
                <a:cs typeface="Tahoma"/>
                <a:sym typeface="Tahoma"/>
              </a:rPr>
              <a:t>Rehabilitation/physical activity room (optional)</a:t>
            </a:r>
            <a:endParaRPr sz="1451">
              <a:solidFill>
                <a:schemeClr val="dk1"/>
              </a:solidFill>
              <a:latin typeface="Tahoma"/>
              <a:ea typeface="Tahoma"/>
              <a:cs typeface="Tahoma"/>
              <a:sym typeface="Tahoma"/>
            </a:endParaRPr>
          </a:p>
        </p:txBody>
      </p:sp>
      <p:sp>
        <p:nvSpPr>
          <p:cNvPr id="1235" name="Google Shape;1235;p36"/>
          <p:cNvSpPr txBox="1"/>
          <p:nvPr/>
        </p:nvSpPr>
        <p:spPr>
          <a:xfrm>
            <a:off x="5206763" y="1064353"/>
            <a:ext cx="1456245" cy="640711"/>
          </a:xfrm>
          <a:prstGeom prst="rect">
            <a:avLst/>
          </a:prstGeom>
          <a:noFill/>
          <a:ln>
            <a:noFill/>
          </a:ln>
        </p:spPr>
        <p:txBody>
          <a:bodyPr anchorCtr="0" anchor="t" bIns="0" lIns="0" spcFirstLastPara="1" rIns="0" wrap="square" tIns="11500">
            <a:spAutoFit/>
          </a:bodyPr>
          <a:lstStyle/>
          <a:p>
            <a:pPr indent="0" lvl="0" marL="397337" marR="0" rtl="0" algn="l">
              <a:spcBef>
                <a:spcPts val="0"/>
              </a:spcBef>
              <a:spcAft>
                <a:spcPts val="0"/>
              </a:spcAft>
              <a:buNone/>
            </a:pPr>
            <a:r>
              <a:rPr lang="en-US" sz="1088">
                <a:solidFill>
                  <a:schemeClr val="dk1"/>
                </a:solidFill>
                <a:latin typeface="Tahoma"/>
                <a:ea typeface="Tahoma"/>
                <a:cs typeface="Tahoma"/>
                <a:sym typeface="Tahoma"/>
              </a:rPr>
              <a:t>Small gym or yoga</a:t>
            </a:r>
            <a:endParaRPr sz="1088">
              <a:solidFill>
                <a:schemeClr val="dk1"/>
              </a:solidFill>
              <a:latin typeface="Tahoma"/>
              <a:ea typeface="Tahoma"/>
              <a:cs typeface="Tahoma"/>
              <a:sym typeface="Tahoma"/>
            </a:endParaRPr>
          </a:p>
          <a:p>
            <a:pPr indent="189455" lvl="0" marL="11517" marR="4607" rtl="0" algn="l">
              <a:lnSpc>
                <a:spcPct val="109191"/>
              </a:lnSpc>
              <a:spcBef>
                <a:spcPts val="1211"/>
              </a:spcBef>
              <a:spcAft>
                <a:spcPts val="0"/>
              </a:spcAft>
              <a:buNone/>
            </a:pPr>
            <a:r>
              <a:rPr lang="en-US" sz="1088">
                <a:solidFill>
                  <a:schemeClr val="dk1"/>
                </a:solidFill>
                <a:latin typeface="Tahoma"/>
                <a:ea typeface="Tahoma"/>
                <a:cs typeface="Tahoma"/>
                <a:sym typeface="Tahoma"/>
              </a:rPr>
              <a:t>Can be equipped with rehabilitation equipment</a:t>
            </a:r>
            <a:endParaRPr sz="1088">
              <a:solidFill>
                <a:schemeClr val="dk1"/>
              </a:solidFill>
              <a:latin typeface="Tahoma"/>
              <a:ea typeface="Tahoma"/>
              <a:cs typeface="Tahoma"/>
              <a:sym typeface="Tahoma"/>
            </a:endParaRPr>
          </a:p>
        </p:txBody>
      </p:sp>
      <p:sp>
        <p:nvSpPr>
          <p:cNvPr id="1236" name="Google Shape;1236;p36"/>
          <p:cNvSpPr txBox="1"/>
          <p:nvPr/>
        </p:nvSpPr>
        <p:spPr>
          <a:xfrm>
            <a:off x="5170960" y="1820470"/>
            <a:ext cx="1491946" cy="179047"/>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1088">
                <a:solidFill>
                  <a:schemeClr val="dk1"/>
                </a:solidFill>
                <a:latin typeface="Tahoma"/>
                <a:ea typeface="Tahoma"/>
                <a:cs typeface="Tahoma"/>
                <a:sym typeface="Tahoma"/>
              </a:rPr>
              <a:t>Locker room with shower</a:t>
            </a:r>
            <a:endParaRPr sz="1088">
              <a:solidFill>
                <a:schemeClr val="dk1"/>
              </a:solidFill>
              <a:latin typeface="Tahoma"/>
              <a:ea typeface="Tahoma"/>
              <a:cs typeface="Tahoma"/>
              <a:sym typeface="Tahoma"/>
            </a:endParaRPr>
          </a:p>
        </p:txBody>
      </p:sp>
      <p:sp>
        <p:nvSpPr>
          <p:cNvPr id="1237" name="Google Shape;1237;p36"/>
          <p:cNvSpPr txBox="1"/>
          <p:nvPr/>
        </p:nvSpPr>
        <p:spPr>
          <a:xfrm>
            <a:off x="1434774" y="3548165"/>
            <a:ext cx="2736290" cy="234895"/>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1451">
                <a:solidFill>
                  <a:schemeClr val="dk1"/>
                </a:solidFill>
                <a:latin typeface="Tahoma"/>
                <a:ea typeface="Tahoma"/>
                <a:cs typeface="Tahoma"/>
                <a:sym typeface="Tahoma"/>
              </a:rPr>
              <a:t>Rooms for individual consultations</a:t>
            </a:r>
            <a:endParaRPr sz="1451">
              <a:solidFill>
                <a:schemeClr val="dk1"/>
              </a:solidFill>
              <a:latin typeface="Tahoma"/>
              <a:ea typeface="Tahoma"/>
              <a:cs typeface="Tahoma"/>
              <a:sym typeface="Tahoma"/>
            </a:endParaRPr>
          </a:p>
        </p:txBody>
      </p:sp>
      <p:sp>
        <p:nvSpPr>
          <p:cNvPr id="1238" name="Google Shape;1238;p36"/>
          <p:cNvSpPr txBox="1"/>
          <p:nvPr/>
        </p:nvSpPr>
        <p:spPr>
          <a:xfrm>
            <a:off x="5198046" y="4003337"/>
            <a:ext cx="1326110" cy="490737"/>
          </a:xfrm>
          <a:prstGeom prst="rect">
            <a:avLst/>
          </a:prstGeom>
          <a:noFill/>
          <a:ln>
            <a:noFill/>
          </a:ln>
        </p:spPr>
        <p:txBody>
          <a:bodyPr anchorCtr="0" anchor="t" bIns="0" lIns="0" spcFirstLastPara="1" rIns="0" wrap="square" tIns="28775">
            <a:spAutoFit/>
          </a:bodyPr>
          <a:lstStyle/>
          <a:p>
            <a:pPr indent="0" lvl="0" marL="11517" marR="4607" rtl="0" algn="l">
              <a:lnSpc>
                <a:spcPct val="109191"/>
              </a:lnSpc>
              <a:spcBef>
                <a:spcPts val="0"/>
              </a:spcBef>
              <a:spcAft>
                <a:spcPts val="0"/>
              </a:spcAft>
              <a:buNone/>
            </a:pPr>
            <a:r>
              <a:rPr lang="en-US" sz="1088">
                <a:solidFill>
                  <a:schemeClr val="dk1"/>
                </a:solidFill>
                <a:latin typeface="Tahoma"/>
                <a:ea typeface="Tahoma"/>
                <a:cs typeface="Tahoma"/>
                <a:sym typeface="Tahoma"/>
              </a:rPr>
              <a:t>Separate offices for psychologists, lawyers, social workers</a:t>
            </a:r>
            <a:endParaRPr sz="1088">
              <a:solidFill>
                <a:schemeClr val="dk1"/>
              </a:solidFill>
              <a:latin typeface="Tahoma"/>
              <a:ea typeface="Tahoma"/>
              <a:cs typeface="Tahoma"/>
              <a:sym typeface="Tahoma"/>
            </a:endParaRPr>
          </a:p>
        </p:txBody>
      </p:sp>
      <p:sp>
        <p:nvSpPr>
          <p:cNvPr id="1239" name="Google Shape;1239;p36"/>
          <p:cNvSpPr txBox="1"/>
          <p:nvPr/>
        </p:nvSpPr>
        <p:spPr>
          <a:xfrm>
            <a:off x="5198046" y="4759447"/>
            <a:ext cx="932250" cy="336849"/>
          </a:xfrm>
          <a:prstGeom prst="rect">
            <a:avLst/>
          </a:prstGeom>
          <a:noFill/>
          <a:ln>
            <a:noFill/>
          </a:ln>
        </p:spPr>
        <p:txBody>
          <a:bodyPr anchorCtr="0" anchor="t" bIns="0" lIns="0" spcFirstLastPara="1" rIns="0" wrap="square" tIns="28775">
            <a:spAutoFit/>
          </a:bodyPr>
          <a:lstStyle/>
          <a:p>
            <a:pPr indent="0" lvl="0" marL="11517" marR="4607" rtl="0" algn="l">
              <a:lnSpc>
                <a:spcPct val="109191"/>
              </a:lnSpc>
              <a:spcBef>
                <a:spcPts val="0"/>
              </a:spcBef>
              <a:spcAft>
                <a:spcPts val="0"/>
              </a:spcAft>
              <a:buNone/>
            </a:pPr>
            <a:r>
              <a:rPr lang="en-US" sz="1088">
                <a:solidFill>
                  <a:schemeClr val="dk1"/>
                </a:solidFill>
                <a:latin typeface="Tahoma"/>
                <a:ea typeface="Tahoma"/>
                <a:cs typeface="Tahoma"/>
                <a:sym typeface="Tahoma"/>
              </a:rPr>
              <a:t>Cozy, with good soundproofing</a:t>
            </a:r>
            <a:endParaRPr sz="1088">
              <a:solidFill>
                <a:schemeClr val="dk1"/>
              </a:solidFill>
              <a:latin typeface="Tahoma"/>
              <a:ea typeface="Tahoma"/>
              <a:cs typeface="Tahoma"/>
              <a:sym typeface="Tahoma"/>
            </a:endParaRPr>
          </a:p>
        </p:txBody>
      </p:sp>
      <p:sp>
        <p:nvSpPr>
          <p:cNvPr id="1240" name="Google Shape;1240;p36"/>
          <p:cNvSpPr txBox="1"/>
          <p:nvPr/>
        </p:nvSpPr>
        <p:spPr>
          <a:xfrm>
            <a:off x="5149424" y="3466739"/>
            <a:ext cx="1145303" cy="179047"/>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1088">
                <a:solidFill>
                  <a:schemeClr val="dk1"/>
                </a:solidFill>
                <a:latin typeface="Tahoma"/>
                <a:ea typeface="Tahoma"/>
                <a:cs typeface="Tahoma"/>
                <a:sym typeface="Tahoma"/>
              </a:rPr>
              <a:t>Interior proposals</a:t>
            </a:r>
            <a:endParaRPr sz="1088">
              <a:solidFill>
                <a:schemeClr val="dk1"/>
              </a:solidFill>
              <a:latin typeface="Tahoma"/>
              <a:ea typeface="Tahoma"/>
              <a:cs typeface="Tahoma"/>
              <a:sym typeface="Tahoma"/>
            </a:endParaRPr>
          </a:p>
        </p:txBody>
      </p:sp>
      <p:sp>
        <p:nvSpPr>
          <p:cNvPr id="1241" name="Google Shape;1241;p36"/>
          <p:cNvSpPr txBox="1"/>
          <p:nvPr/>
        </p:nvSpPr>
        <p:spPr>
          <a:xfrm>
            <a:off x="6774544" y="4411903"/>
            <a:ext cx="1099814" cy="151218"/>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907">
                <a:solidFill>
                  <a:schemeClr val="dk1"/>
                </a:solidFill>
                <a:latin typeface="Tahoma"/>
                <a:ea typeface="Tahoma"/>
                <a:cs typeface="Tahoma"/>
                <a:sym typeface="Tahoma"/>
              </a:rPr>
              <a:t>before reconstruction</a:t>
            </a:r>
            <a:endParaRPr sz="907">
              <a:solidFill>
                <a:schemeClr val="dk1"/>
              </a:solidFill>
              <a:latin typeface="Tahoma"/>
              <a:ea typeface="Tahoma"/>
              <a:cs typeface="Tahoma"/>
              <a:sym typeface="Tahoma"/>
            </a:endParaRPr>
          </a:p>
        </p:txBody>
      </p:sp>
      <p:sp>
        <p:nvSpPr>
          <p:cNvPr id="1242" name="Google Shape;1242;p36"/>
          <p:cNvSpPr txBox="1"/>
          <p:nvPr/>
        </p:nvSpPr>
        <p:spPr>
          <a:xfrm>
            <a:off x="6680586" y="3640949"/>
            <a:ext cx="1054324" cy="151218"/>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907">
                <a:solidFill>
                  <a:schemeClr val="dk1"/>
                </a:solidFill>
                <a:latin typeface="Tahoma"/>
                <a:ea typeface="Tahoma"/>
                <a:cs typeface="Tahoma"/>
                <a:sym typeface="Tahoma"/>
              </a:rPr>
              <a:t>after reconstruction</a:t>
            </a:r>
            <a:endParaRPr sz="907">
              <a:solidFill>
                <a:schemeClr val="dk1"/>
              </a:solidFill>
              <a:latin typeface="Tahoma"/>
              <a:ea typeface="Tahoma"/>
              <a:cs typeface="Tahoma"/>
              <a:sym typeface="Tahoma"/>
            </a:endParaRPr>
          </a:p>
        </p:txBody>
      </p:sp>
      <p:sp>
        <p:nvSpPr>
          <p:cNvPr id="1243" name="Google Shape;1243;p36"/>
          <p:cNvSpPr txBox="1"/>
          <p:nvPr/>
        </p:nvSpPr>
        <p:spPr>
          <a:xfrm>
            <a:off x="2939052" y="6175096"/>
            <a:ext cx="6403678" cy="151218"/>
          </a:xfrm>
          <a:prstGeom prst="rect">
            <a:avLst/>
          </a:prstGeom>
          <a:noFill/>
          <a:ln>
            <a:noFill/>
          </a:ln>
        </p:spPr>
        <p:txBody>
          <a:bodyPr anchorCtr="0" anchor="t" bIns="0" lIns="0" spcFirstLastPara="1" rIns="0" wrap="square" tIns="11500">
            <a:spAutoFit/>
          </a:bodyPr>
          <a:lstStyle/>
          <a:p>
            <a:pPr indent="0" lvl="0" marL="0" marR="828073" rtl="0" algn="ctr">
              <a:spcBef>
                <a:spcPts val="0"/>
              </a:spcBef>
              <a:spcAft>
                <a:spcPts val="0"/>
              </a:spcAft>
              <a:buNone/>
            </a:pPr>
            <a:r>
              <a:rPr lang="en-US" sz="907">
                <a:solidFill>
                  <a:schemeClr val="dk1"/>
                </a:solidFill>
                <a:latin typeface="Tahoma"/>
                <a:ea typeface="Tahoma"/>
                <a:cs typeface="Tahoma"/>
                <a:sym typeface="Tahoma"/>
              </a:rPr>
              <a:t>after reconstruction</a:t>
            </a:r>
            <a:endParaRPr sz="907">
              <a:solidFill>
                <a:schemeClr val="dk1"/>
              </a:solidFill>
              <a:latin typeface="Tahoma"/>
              <a:ea typeface="Tahoma"/>
              <a:cs typeface="Tahoma"/>
              <a:sym typeface="Tahoma"/>
            </a:endParaRPr>
          </a:p>
        </p:txBody>
      </p:sp>
      <p:sp>
        <p:nvSpPr>
          <p:cNvPr id="1244" name="Google Shape;1244;p36"/>
          <p:cNvSpPr txBox="1"/>
          <p:nvPr/>
        </p:nvSpPr>
        <p:spPr>
          <a:xfrm>
            <a:off x="9417684" y="6245415"/>
            <a:ext cx="1099814" cy="151218"/>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907">
                <a:solidFill>
                  <a:schemeClr val="dk1"/>
                </a:solidFill>
                <a:latin typeface="Tahoma"/>
                <a:ea typeface="Tahoma"/>
                <a:cs typeface="Tahoma"/>
                <a:sym typeface="Tahoma"/>
              </a:rPr>
              <a:t>before reconstruction</a:t>
            </a:r>
            <a:endParaRPr sz="907">
              <a:solidFill>
                <a:schemeClr val="dk1"/>
              </a:solidFill>
              <a:latin typeface="Tahoma"/>
              <a:ea typeface="Tahoma"/>
              <a:cs typeface="Tahoma"/>
              <a:sym typeface="Tahoma"/>
            </a:endParaRPr>
          </a:p>
        </p:txBody>
      </p:sp>
      <p:pic>
        <p:nvPicPr>
          <p:cNvPr id="1245" name="Google Shape;1245;p36"/>
          <p:cNvPicPr preferRelativeResize="0"/>
          <p:nvPr/>
        </p:nvPicPr>
        <p:blipFill rotWithShape="1">
          <a:blip r:embed="rId17">
            <a:alphaModFix/>
          </a:blip>
          <a:srcRect b="0" l="0" r="0" t="0"/>
          <a:stretch/>
        </p:blipFill>
        <p:spPr>
          <a:xfrm>
            <a:off x="8734482" y="2765247"/>
            <a:ext cx="1743824" cy="1634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sp>
        <p:nvSpPr>
          <p:cNvPr id="1250" name="Google Shape;1250;p37"/>
          <p:cNvSpPr/>
          <p:nvPr/>
        </p:nvSpPr>
        <p:spPr>
          <a:xfrm>
            <a:off x="1248245" y="3245679"/>
            <a:ext cx="3570651" cy="455472"/>
          </a:xfrm>
          <a:custGeom>
            <a:rect b="b" l="l" r="r" t="t"/>
            <a:pathLst>
              <a:path extrusionOk="0" h="502285" w="3937635">
                <a:moveTo>
                  <a:pt x="3937346" y="502027"/>
                </a:moveTo>
                <a:lnTo>
                  <a:pt x="0" y="502027"/>
                </a:lnTo>
                <a:lnTo>
                  <a:pt x="0" y="0"/>
                </a:lnTo>
                <a:lnTo>
                  <a:pt x="3937346" y="0"/>
                </a:lnTo>
                <a:lnTo>
                  <a:pt x="3937346" y="502027"/>
                </a:lnTo>
                <a:close/>
              </a:path>
            </a:pathLst>
          </a:custGeom>
          <a:solidFill>
            <a:srgbClr val="7B6444">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251" name="Google Shape;1251;p37"/>
          <p:cNvPicPr preferRelativeResize="0"/>
          <p:nvPr/>
        </p:nvPicPr>
        <p:blipFill rotWithShape="1">
          <a:blip r:embed="rId3">
            <a:alphaModFix/>
          </a:blip>
          <a:srcRect b="0" l="0" r="0" t="0"/>
          <a:stretch/>
        </p:blipFill>
        <p:spPr>
          <a:xfrm>
            <a:off x="7846521" y="2315966"/>
            <a:ext cx="2880967" cy="1920166"/>
          </a:xfrm>
          <a:prstGeom prst="rect">
            <a:avLst/>
          </a:prstGeom>
          <a:noFill/>
          <a:ln>
            <a:noFill/>
          </a:ln>
        </p:spPr>
      </p:pic>
      <p:pic>
        <p:nvPicPr>
          <p:cNvPr id="1252" name="Google Shape;1252;p37"/>
          <p:cNvPicPr preferRelativeResize="0"/>
          <p:nvPr/>
        </p:nvPicPr>
        <p:blipFill rotWithShape="1">
          <a:blip r:embed="rId4">
            <a:alphaModFix/>
          </a:blip>
          <a:srcRect b="0" l="0" r="0" t="0"/>
          <a:stretch/>
        </p:blipFill>
        <p:spPr>
          <a:xfrm>
            <a:off x="7499172" y="4535334"/>
            <a:ext cx="2879096" cy="1919636"/>
          </a:xfrm>
          <a:prstGeom prst="rect">
            <a:avLst/>
          </a:prstGeom>
          <a:noFill/>
          <a:ln>
            <a:noFill/>
          </a:ln>
        </p:spPr>
      </p:pic>
      <p:pic>
        <p:nvPicPr>
          <p:cNvPr id="1253" name="Google Shape;1253;p37"/>
          <p:cNvPicPr preferRelativeResize="0"/>
          <p:nvPr/>
        </p:nvPicPr>
        <p:blipFill rotWithShape="1">
          <a:blip r:embed="rId5">
            <a:alphaModFix/>
          </a:blip>
          <a:srcRect b="0" l="0" r="0" t="0"/>
          <a:stretch/>
        </p:blipFill>
        <p:spPr>
          <a:xfrm>
            <a:off x="1733735" y="382980"/>
            <a:ext cx="3084895" cy="2746329"/>
          </a:xfrm>
          <a:prstGeom prst="rect">
            <a:avLst/>
          </a:prstGeom>
          <a:noFill/>
          <a:ln>
            <a:noFill/>
          </a:ln>
        </p:spPr>
      </p:pic>
      <p:pic>
        <p:nvPicPr>
          <p:cNvPr id="1254" name="Google Shape;1254;p37"/>
          <p:cNvPicPr preferRelativeResize="0"/>
          <p:nvPr/>
        </p:nvPicPr>
        <p:blipFill rotWithShape="1">
          <a:blip r:embed="rId6">
            <a:alphaModFix/>
          </a:blip>
          <a:srcRect b="0" l="0" r="0" t="0"/>
          <a:stretch/>
        </p:blipFill>
        <p:spPr>
          <a:xfrm>
            <a:off x="4616170" y="3782807"/>
            <a:ext cx="1541932" cy="1538798"/>
          </a:xfrm>
          <a:prstGeom prst="rect">
            <a:avLst/>
          </a:prstGeom>
          <a:noFill/>
          <a:ln>
            <a:noFill/>
          </a:ln>
        </p:spPr>
      </p:pic>
      <p:pic>
        <p:nvPicPr>
          <p:cNvPr id="1255" name="Google Shape;1255;p37"/>
          <p:cNvPicPr preferRelativeResize="0"/>
          <p:nvPr/>
        </p:nvPicPr>
        <p:blipFill rotWithShape="1">
          <a:blip r:embed="rId7">
            <a:alphaModFix/>
          </a:blip>
          <a:srcRect b="0" l="0" r="0" t="0"/>
          <a:stretch/>
        </p:blipFill>
        <p:spPr>
          <a:xfrm>
            <a:off x="7094240" y="4453072"/>
            <a:ext cx="3395" cy="571502"/>
          </a:xfrm>
          <a:prstGeom prst="rect">
            <a:avLst/>
          </a:prstGeom>
          <a:noFill/>
          <a:ln>
            <a:noFill/>
          </a:ln>
        </p:spPr>
      </p:pic>
      <p:pic>
        <p:nvPicPr>
          <p:cNvPr id="1256" name="Google Shape;1256;p37"/>
          <p:cNvPicPr preferRelativeResize="0"/>
          <p:nvPr/>
        </p:nvPicPr>
        <p:blipFill rotWithShape="1">
          <a:blip r:embed="rId8">
            <a:alphaModFix/>
          </a:blip>
          <a:srcRect b="0" l="0" r="0" t="0"/>
          <a:stretch/>
        </p:blipFill>
        <p:spPr>
          <a:xfrm>
            <a:off x="1287741" y="4142822"/>
            <a:ext cx="1540926" cy="934466"/>
          </a:xfrm>
          <a:prstGeom prst="rect">
            <a:avLst/>
          </a:prstGeom>
          <a:noFill/>
          <a:ln>
            <a:noFill/>
          </a:ln>
        </p:spPr>
      </p:pic>
      <p:pic>
        <p:nvPicPr>
          <p:cNvPr id="1257" name="Google Shape;1257;p37"/>
          <p:cNvPicPr preferRelativeResize="0"/>
          <p:nvPr/>
        </p:nvPicPr>
        <p:blipFill rotWithShape="1">
          <a:blip r:embed="rId9">
            <a:alphaModFix/>
          </a:blip>
          <a:srcRect b="0" l="0" r="0" t="0"/>
          <a:stretch/>
        </p:blipFill>
        <p:spPr>
          <a:xfrm>
            <a:off x="7986461" y="337182"/>
            <a:ext cx="2247175" cy="1861532"/>
          </a:xfrm>
          <a:prstGeom prst="rect">
            <a:avLst/>
          </a:prstGeom>
          <a:noFill/>
          <a:ln>
            <a:noFill/>
          </a:ln>
        </p:spPr>
      </p:pic>
      <p:grpSp>
        <p:nvGrpSpPr>
          <p:cNvPr id="1258" name="Google Shape;1258;p37"/>
          <p:cNvGrpSpPr/>
          <p:nvPr/>
        </p:nvGrpSpPr>
        <p:grpSpPr>
          <a:xfrm>
            <a:off x="-13" y="-1"/>
            <a:ext cx="12192000" cy="6858000"/>
            <a:chOff x="211886" y="237489"/>
            <a:chExt cx="10260330" cy="7127240"/>
          </a:xfrm>
        </p:grpSpPr>
        <p:sp>
          <p:nvSpPr>
            <p:cNvPr id="1259" name="Google Shape;1259;p37"/>
            <p:cNvSpPr/>
            <p:nvPr/>
          </p:nvSpPr>
          <p:spPr>
            <a:xfrm>
              <a:off x="211886" y="237489"/>
              <a:ext cx="10260330" cy="7127240"/>
            </a:xfrm>
            <a:custGeom>
              <a:rect b="b" l="l" r="r" t="t"/>
              <a:pathLst>
                <a:path extrusionOk="0" h="7127240" w="10260330">
                  <a:moveTo>
                    <a:pt x="10260012" y="0"/>
                  </a:moveTo>
                  <a:lnTo>
                    <a:pt x="0" y="0"/>
                  </a:lnTo>
                  <a:lnTo>
                    <a:pt x="0" y="35560"/>
                  </a:lnTo>
                  <a:lnTo>
                    <a:pt x="0" y="7091680"/>
                  </a:lnTo>
                  <a:lnTo>
                    <a:pt x="0" y="7127240"/>
                  </a:lnTo>
                  <a:lnTo>
                    <a:pt x="10260012" y="7127240"/>
                  </a:lnTo>
                  <a:lnTo>
                    <a:pt x="10260012" y="7091693"/>
                  </a:lnTo>
                  <a:lnTo>
                    <a:pt x="10260012" y="35687"/>
                  </a:lnTo>
                  <a:lnTo>
                    <a:pt x="10224021" y="35687"/>
                  </a:lnTo>
                  <a:lnTo>
                    <a:pt x="10224021" y="7091680"/>
                  </a:lnTo>
                  <a:lnTo>
                    <a:pt x="36004" y="7091680"/>
                  </a:lnTo>
                  <a:lnTo>
                    <a:pt x="36004" y="35560"/>
                  </a:lnTo>
                  <a:lnTo>
                    <a:pt x="10260012" y="35560"/>
                  </a:lnTo>
                  <a:lnTo>
                    <a:pt x="10260012" y="0"/>
                  </a:lnTo>
                  <a:close/>
                </a:path>
              </a:pathLst>
            </a:custGeom>
            <a:solidFill>
              <a:srgbClr val="7B6444">
                <a:alpha val="7490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1260" name="Google Shape;1260;p37"/>
            <p:cNvSpPr/>
            <p:nvPr/>
          </p:nvSpPr>
          <p:spPr>
            <a:xfrm>
              <a:off x="4349742" y="1347258"/>
              <a:ext cx="2394585" cy="0"/>
            </a:xfrm>
            <a:custGeom>
              <a:rect b="b" l="l" r="r" t="t"/>
              <a:pathLst>
                <a:path extrusionOk="0" h="120000" w="2394584">
                  <a:moveTo>
                    <a:pt x="0" y="0"/>
                  </a:moveTo>
                  <a:lnTo>
                    <a:pt x="2394003"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261" name="Google Shape;1261;p37"/>
            <p:cNvPicPr preferRelativeResize="0"/>
            <p:nvPr/>
          </p:nvPicPr>
          <p:blipFill rotWithShape="1">
            <a:blip r:embed="rId10">
              <a:alphaModFix/>
            </a:blip>
            <a:srcRect b="0" l="0" r="0" t="0"/>
            <a:stretch/>
          </p:blipFill>
          <p:spPr>
            <a:xfrm>
              <a:off x="4290342" y="1314858"/>
              <a:ext cx="64800" cy="64800"/>
            </a:xfrm>
            <a:prstGeom prst="rect">
              <a:avLst/>
            </a:prstGeom>
            <a:noFill/>
            <a:ln>
              <a:noFill/>
            </a:ln>
          </p:spPr>
        </p:pic>
        <p:sp>
          <p:nvSpPr>
            <p:cNvPr id="1262" name="Google Shape;1262;p37"/>
            <p:cNvSpPr/>
            <p:nvPr/>
          </p:nvSpPr>
          <p:spPr>
            <a:xfrm>
              <a:off x="4349742" y="1707259"/>
              <a:ext cx="2394585" cy="0"/>
            </a:xfrm>
            <a:custGeom>
              <a:rect b="b" l="l" r="r" t="t"/>
              <a:pathLst>
                <a:path extrusionOk="0" h="120000" w="2394584">
                  <a:moveTo>
                    <a:pt x="0" y="0"/>
                  </a:moveTo>
                  <a:lnTo>
                    <a:pt x="2394003"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263" name="Google Shape;1263;p37"/>
            <p:cNvPicPr preferRelativeResize="0"/>
            <p:nvPr/>
          </p:nvPicPr>
          <p:blipFill rotWithShape="1">
            <a:blip r:embed="rId11">
              <a:alphaModFix/>
            </a:blip>
            <a:srcRect b="0" l="0" r="0" t="0"/>
            <a:stretch/>
          </p:blipFill>
          <p:spPr>
            <a:xfrm>
              <a:off x="4290342" y="1674859"/>
              <a:ext cx="64800" cy="64800"/>
            </a:xfrm>
            <a:prstGeom prst="rect">
              <a:avLst/>
            </a:prstGeom>
            <a:noFill/>
            <a:ln>
              <a:noFill/>
            </a:ln>
          </p:spPr>
        </p:pic>
        <p:sp>
          <p:nvSpPr>
            <p:cNvPr id="1264" name="Google Shape;1264;p37"/>
            <p:cNvSpPr/>
            <p:nvPr/>
          </p:nvSpPr>
          <p:spPr>
            <a:xfrm>
              <a:off x="282794" y="307563"/>
              <a:ext cx="10117455" cy="6984365"/>
            </a:xfrm>
            <a:custGeom>
              <a:rect b="b" l="l" r="r" t="t"/>
              <a:pathLst>
                <a:path extrusionOk="0" h="6984365" w="10117455">
                  <a:moveTo>
                    <a:pt x="6460952" y="542610"/>
                  </a:moveTo>
                  <a:lnTo>
                    <a:pt x="6460952" y="3244807"/>
                  </a:lnTo>
                </a:path>
                <a:path extrusionOk="0" h="6984365" w="10117455">
                  <a:moveTo>
                    <a:pt x="4039948" y="542610"/>
                  </a:moveTo>
                  <a:lnTo>
                    <a:pt x="6460952" y="542610"/>
                  </a:lnTo>
                </a:path>
                <a:path extrusionOk="0" h="6984365" w="10117455">
                  <a:moveTo>
                    <a:pt x="0" y="0"/>
                  </a:moveTo>
                  <a:lnTo>
                    <a:pt x="10117405" y="0"/>
                  </a:lnTo>
                </a:path>
                <a:path extrusionOk="0" h="6984365" w="10117455">
                  <a:moveTo>
                    <a:pt x="10117405" y="0"/>
                  </a:moveTo>
                  <a:lnTo>
                    <a:pt x="10117405" y="6983996"/>
                  </a:lnTo>
                </a:path>
                <a:path extrusionOk="0" h="6984365" w="10117455">
                  <a:moveTo>
                    <a:pt x="10117405" y="6983996"/>
                  </a:moveTo>
                  <a:lnTo>
                    <a:pt x="0" y="6983996"/>
                  </a:lnTo>
                </a:path>
                <a:path extrusionOk="0" h="6984365" w="10117455">
                  <a:moveTo>
                    <a:pt x="0" y="6983996"/>
                  </a:moveTo>
                  <a:lnTo>
                    <a:pt x="0" y="0"/>
                  </a:lnTo>
                </a:path>
                <a:path extrusionOk="0" h="6984365" w="10117455">
                  <a:moveTo>
                    <a:pt x="4066948" y="2335697"/>
                  </a:moveTo>
                  <a:lnTo>
                    <a:pt x="6460952" y="2335697"/>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265" name="Google Shape;1265;p37"/>
            <p:cNvPicPr preferRelativeResize="0"/>
            <p:nvPr/>
          </p:nvPicPr>
          <p:blipFill rotWithShape="1">
            <a:blip r:embed="rId10">
              <a:alphaModFix/>
            </a:blip>
            <a:srcRect b="0" l="0" r="0" t="0"/>
            <a:stretch/>
          </p:blipFill>
          <p:spPr>
            <a:xfrm>
              <a:off x="4290342" y="2610860"/>
              <a:ext cx="64800" cy="64800"/>
            </a:xfrm>
            <a:prstGeom prst="rect">
              <a:avLst/>
            </a:prstGeom>
            <a:noFill/>
            <a:ln>
              <a:noFill/>
            </a:ln>
          </p:spPr>
        </p:pic>
        <p:sp>
          <p:nvSpPr>
            <p:cNvPr id="1266" name="Google Shape;1266;p37"/>
            <p:cNvSpPr/>
            <p:nvPr/>
          </p:nvSpPr>
          <p:spPr>
            <a:xfrm>
              <a:off x="4349742" y="3003261"/>
              <a:ext cx="2394585" cy="0"/>
            </a:xfrm>
            <a:custGeom>
              <a:rect b="b" l="l" r="r" t="t"/>
              <a:pathLst>
                <a:path extrusionOk="0" h="120000" w="2394584">
                  <a:moveTo>
                    <a:pt x="0" y="0"/>
                  </a:moveTo>
                  <a:lnTo>
                    <a:pt x="2394003"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267" name="Google Shape;1267;p37"/>
            <p:cNvPicPr preferRelativeResize="0"/>
            <p:nvPr/>
          </p:nvPicPr>
          <p:blipFill rotWithShape="1">
            <a:blip r:embed="rId11">
              <a:alphaModFix/>
            </a:blip>
            <a:srcRect b="0" l="0" r="0" t="0"/>
            <a:stretch/>
          </p:blipFill>
          <p:spPr>
            <a:xfrm>
              <a:off x="4290342" y="2970861"/>
              <a:ext cx="64800" cy="64800"/>
            </a:xfrm>
            <a:prstGeom prst="rect">
              <a:avLst/>
            </a:prstGeom>
            <a:noFill/>
            <a:ln>
              <a:noFill/>
            </a:ln>
          </p:spPr>
        </p:pic>
        <p:sp>
          <p:nvSpPr>
            <p:cNvPr id="1268" name="Google Shape;1268;p37"/>
            <p:cNvSpPr/>
            <p:nvPr/>
          </p:nvSpPr>
          <p:spPr>
            <a:xfrm>
              <a:off x="4349742" y="2067259"/>
              <a:ext cx="2394585" cy="0"/>
            </a:xfrm>
            <a:custGeom>
              <a:rect b="b" l="l" r="r" t="t"/>
              <a:pathLst>
                <a:path extrusionOk="0" h="120000" w="2394584">
                  <a:moveTo>
                    <a:pt x="0" y="0"/>
                  </a:moveTo>
                  <a:lnTo>
                    <a:pt x="2394003"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269" name="Google Shape;1269;p37"/>
            <p:cNvPicPr preferRelativeResize="0"/>
            <p:nvPr/>
          </p:nvPicPr>
          <p:blipFill rotWithShape="1">
            <a:blip r:embed="rId10">
              <a:alphaModFix/>
            </a:blip>
            <a:srcRect b="0" l="0" r="0" t="0"/>
            <a:stretch/>
          </p:blipFill>
          <p:spPr>
            <a:xfrm>
              <a:off x="4290342" y="2034859"/>
              <a:ext cx="64800" cy="64800"/>
            </a:xfrm>
            <a:prstGeom prst="rect">
              <a:avLst/>
            </a:prstGeom>
            <a:noFill/>
            <a:ln>
              <a:noFill/>
            </a:ln>
          </p:spPr>
        </p:pic>
        <p:sp>
          <p:nvSpPr>
            <p:cNvPr id="1270" name="Google Shape;1270;p37"/>
            <p:cNvSpPr/>
            <p:nvPr/>
          </p:nvSpPr>
          <p:spPr>
            <a:xfrm>
              <a:off x="4349742" y="3579262"/>
              <a:ext cx="2394585" cy="0"/>
            </a:xfrm>
            <a:custGeom>
              <a:rect b="b" l="l" r="r" t="t"/>
              <a:pathLst>
                <a:path extrusionOk="0" h="120000" w="2394584">
                  <a:moveTo>
                    <a:pt x="0" y="0"/>
                  </a:moveTo>
                  <a:lnTo>
                    <a:pt x="2394003"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271" name="Google Shape;1271;p37"/>
            <p:cNvPicPr preferRelativeResize="0"/>
            <p:nvPr/>
          </p:nvPicPr>
          <p:blipFill rotWithShape="1">
            <a:blip r:embed="rId12">
              <a:alphaModFix/>
            </a:blip>
            <a:srcRect b="0" l="0" r="0" t="0"/>
            <a:stretch/>
          </p:blipFill>
          <p:spPr>
            <a:xfrm>
              <a:off x="4290342" y="3546862"/>
              <a:ext cx="64800" cy="64807"/>
            </a:xfrm>
            <a:prstGeom prst="rect">
              <a:avLst/>
            </a:prstGeom>
            <a:noFill/>
            <a:ln>
              <a:noFill/>
            </a:ln>
          </p:spPr>
        </p:pic>
        <p:sp>
          <p:nvSpPr>
            <p:cNvPr id="1272" name="Google Shape;1272;p37"/>
            <p:cNvSpPr/>
            <p:nvPr/>
          </p:nvSpPr>
          <p:spPr>
            <a:xfrm>
              <a:off x="702703" y="5678648"/>
              <a:ext cx="0" cy="1273810"/>
            </a:xfrm>
            <a:custGeom>
              <a:rect b="b" l="l" r="r" t="t"/>
              <a:pathLst>
                <a:path extrusionOk="0" h="1273809" w="120000">
                  <a:moveTo>
                    <a:pt x="0" y="0"/>
                  </a:moveTo>
                  <a:lnTo>
                    <a:pt x="0" y="1273393"/>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273" name="Google Shape;1273;p37"/>
            <p:cNvPicPr preferRelativeResize="0"/>
            <p:nvPr/>
          </p:nvPicPr>
          <p:blipFill rotWithShape="1">
            <a:blip r:embed="rId13">
              <a:alphaModFix/>
            </a:blip>
            <a:srcRect b="0" l="0" r="0" t="0"/>
            <a:stretch/>
          </p:blipFill>
          <p:spPr>
            <a:xfrm>
              <a:off x="670303" y="5619248"/>
              <a:ext cx="64800" cy="64800"/>
            </a:xfrm>
            <a:prstGeom prst="rect">
              <a:avLst/>
            </a:prstGeom>
            <a:noFill/>
            <a:ln>
              <a:noFill/>
            </a:ln>
          </p:spPr>
        </p:pic>
        <p:sp>
          <p:nvSpPr>
            <p:cNvPr id="1274" name="Google Shape;1274;p37"/>
            <p:cNvSpPr/>
            <p:nvPr/>
          </p:nvSpPr>
          <p:spPr>
            <a:xfrm>
              <a:off x="702703" y="5958225"/>
              <a:ext cx="3145155" cy="994410"/>
            </a:xfrm>
            <a:custGeom>
              <a:rect b="b" l="l" r="r" t="t"/>
              <a:pathLst>
                <a:path extrusionOk="0" h="994409" w="3145154">
                  <a:moveTo>
                    <a:pt x="0" y="993817"/>
                  </a:moveTo>
                  <a:lnTo>
                    <a:pt x="2412993" y="993817"/>
                  </a:lnTo>
                </a:path>
                <a:path extrusionOk="0" h="994409" w="3145154">
                  <a:moveTo>
                    <a:pt x="3144766" y="0"/>
                  </a:moveTo>
                  <a:lnTo>
                    <a:pt x="3144766" y="993817"/>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275" name="Google Shape;1275;p37"/>
            <p:cNvPicPr preferRelativeResize="0"/>
            <p:nvPr/>
          </p:nvPicPr>
          <p:blipFill rotWithShape="1">
            <a:blip r:embed="rId14">
              <a:alphaModFix/>
            </a:blip>
            <a:srcRect b="0" l="0" r="0" t="0"/>
            <a:stretch/>
          </p:blipFill>
          <p:spPr>
            <a:xfrm>
              <a:off x="3815069" y="5898825"/>
              <a:ext cx="64800" cy="64800"/>
            </a:xfrm>
            <a:prstGeom prst="rect">
              <a:avLst/>
            </a:prstGeom>
            <a:noFill/>
            <a:ln>
              <a:noFill/>
            </a:ln>
          </p:spPr>
        </p:pic>
        <p:sp>
          <p:nvSpPr>
            <p:cNvPr id="1276" name="Google Shape;1276;p37"/>
            <p:cNvSpPr/>
            <p:nvPr/>
          </p:nvSpPr>
          <p:spPr>
            <a:xfrm>
              <a:off x="3847470" y="6952042"/>
              <a:ext cx="2693035" cy="0"/>
            </a:xfrm>
            <a:custGeom>
              <a:rect b="b" l="l" r="r" t="t"/>
              <a:pathLst>
                <a:path extrusionOk="0" h="120000" w="2693034">
                  <a:moveTo>
                    <a:pt x="0" y="0"/>
                  </a:moveTo>
                  <a:lnTo>
                    <a:pt x="2692840"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grpSp>
      <p:sp>
        <p:nvSpPr>
          <p:cNvPr id="1277" name="Google Shape;1277;p37"/>
          <p:cNvSpPr txBox="1"/>
          <p:nvPr/>
        </p:nvSpPr>
        <p:spPr>
          <a:xfrm>
            <a:off x="885489" y="5509823"/>
            <a:ext cx="2438016" cy="644625"/>
          </a:xfrm>
          <a:prstGeom prst="rect">
            <a:avLst/>
          </a:prstGeom>
          <a:noFill/>
          <a:ln>
            <a:noFill/>
          </a:ln>
        </p:spPr>
        <p:txBody>
          <a:bodyPr anchorCtr="0" anchor="t" bIns="0" lIns="0" spcFirstLastPara="1" rIns="0" wrap="square" tIns="28775">
            <a:spAutoFit/>
          </a:bodyPr>
          <a:lstStyle/>
          <a:p>
            <a:pPr indent="0" lvl="0" marL="11517" marR="4607" rtl="0" algn="l">
              <a:lnSpc>
                <a:spcPct val="109191"/>
              </a:lnSpc>
              <a:spcBef>
                <a:spcPts val="0"/>
              </a:spcBef>
              <a:spcAft>
                <a:spcPts val="0"/>
              </a:spcAft>
              <a:buNone/>
            </a:pPr>
            <a:r>
              <a:rPr lang="en-US" sz="1088">
                <a:solidFill>
                  <a:schemeClr val="dk1"/>
                </a:solidFill>
                <a:latin typeface="Tahoma"/>
                <a:ea typeface="Tahoma"/>
                <a:cs typeface="Tahoma"/>
                <a:sym typeface="Tahoma"/>
              </a:rPr>
              <a:t>A virtual reality helmet for veterans is used in rehabilitation to overcome phantom pain, treat , improve psycho- emotional state, and motor rehabilitation</a:t>
            </a:r>
            <a:endParaRPr sz="1088">
              <a:solidFill>
                <a:schemeClr val="dk1"/>
              </a:solidFill>
              <a:latin typeface="Tahoma"/>
              <a:ea typeface="Tahoma"/>
              <a:cs typeface="Tahoma"/>
              <a:sym typeface="Tahoma"/>
            </a:endParaRPr>
          </a:p>
        </p:txBody>
      </p:sp>
      <p:sp>
        <p:nvSpPr>
          <p:cNvPr id="1278" name="Google Shape;1278;p37"/>
          <p:cNvSpPr txBox="1"/>
          <p:nvPr/>
        </p:nvSpPr>
        <p:spPr>
          <a:xfrm>
            <a:off x="4425041" y="5736443"/>
            <a:ext cx="2398860" cy="490737"/>
          </a:xfrm>
          <a:prstGeom prst="rect">
            <a:avLst/>
          </a:prstGeom>
          <a:noFill/>
          <a:ln>
            <a:noFill/>
          </a:ln>
        </p:spPr>
        <p:txBody>
          <a:bodyPr anchorCtr="0" anchor="t" bIns="0" lIns="0" spcFirstLastPara="1" rIns="0" wrap="square" tIns="28775">
            <a:spAutoFit/>
          </a:bodyPr>
          <a:lstStyle/>
          <a:p>
            <a:pPr indent="0" lvl="0" marL="11517" marR="4607" rtl="0" algn="just">
              <a:lnSpc>
                <a:spcPct val="109191"/>
              </a:lnSpc>
              <a:spcBef>
                <a:spcPts val="0"/>
              </a:spcBef>
              <a:spcAft>
                <a:spcPts val="0"/>
              </a:spcAft>
              <a:buNone/>
            </a:pPr>
            <a:r>
              <a:rPr lang="en-US" sz="1088">
                <a:solidFill>
                  <a:schemeClr val="dk1"/>
                </a:solidFill>
                <a:latin typeface="Tahoma"/>
                <a:ea typeface="Tahoma"/>
                <a:cs typeface="Tahoma"/>
                <a:sym typeface="Tahoma"/>
              </a:rPr>
              <a:t>interacts with training objects, relearns how to move his own body correctly so as not to harm himself</a:t>
            </a:r>
            <a:endParaRPr sz="1088">
              <a:solidFill>
                <a:schemeClr val="dk1"/>
              </a:solidFill>
              <a:latin typeface="Tahoma"/>
              <a:ea typeface="Tahoma"/>
              <a:cs typeface="Tahoma"/>
              <a:sym typeface="Tahoma"/>
            </a:endParaRPr>
          </a:p>
        </p:txBody>
      </p:sp>
      <p:sp>
        <p:nvSpPr>
          <p:cNvPr id="1279" name="Google Shape;1279;p37"/>
          <p:cNvSpPr txBox="1"/>
          <p:nvPr/>
        </p:nvSpPr>
        <p:spPr>
          <a:xfrm>
            <a:off x="3927534" y="359560"/>
            <a:ext cx="3393875" cy="3120878"/>
          </a:xfrm>
          <a:prstGeom prst="rect">
            <a:avLst/>
          </a:prstGeom>
          <a:noFill/>
          <a:ln>
            <a:noFill/>
          </a:ln>
        </p:spPr>
        <p:txBody>
          <a:bodyPr anchorCtr="0" anchor="t" bIns="0" lIns="0" spcFirstLastPara="1" rIns="0" wrap="square" tIns="11500">
            <a:spAutoFit/>
          </a:bodyPr>
          <a:lstStyle/>
          <a:p>
            <a:pPr indent="0" lvl="0" marL="1304878" marR="0" rtl="0" algn="l">
              <a:spcBef>
                <a:spcPts val="0"/>
              </a:spcBef>
              <a:spcAft>
                <a:spcPts val="0"/>
              </a:spcAft>
              <a:buNone/>
            </a:pPr>
            <a:r>
              <a:rPr lang="en-US" sz="1451">
                <a:solidFill>
                  <a:schemeClr val="dk1"/>
                </a:solidFill>
                <a:latin typeface="Tahoma"/>
                <a:ea typeface="Tahoma"/>
                <a:cs typeface="Tahoma"/>
                <a:sym typeface="Tahoma"/>
              </a:rPr>
              <a:t>Rehabilitation space</a:t>
            </a:r>
            <a:endParaRPr sz="1451">
              <a:solidFill>
                <a:schemeClr val="dk1"/>
              </a:solidFill>
              <a:latin typeface="Tahoma"/>
              <a:ea typeface="Tahoma"/>
              <a:cs typeface="Tahoma"/>
              <a:sym typeface="Tahoma"/>
            </a:endParaRPr>
          </a:p>
          <a:p>
            <a:pPr indent="47796" lvl="0" marL="1328486" marR="796977" rtl="0" algn="l">
              <a:lnSpc>
                <a:spcPct val="204599"/>
              </a:lnSpc>
              <a:spcBef>
                <a:spcPts val="689"/>
              </a:spcBef>
              <a:spcAft>
                <a:spcPts val="0"/>
              </a:spcAft>
              <a:buNone/>
            </a:pPr>
            <a:r>
              <a:rPr lang="en-US" sz="1088">
                <a:solidFill>
                  <a:schemeClr val="dk1"/>
                </a:solidFill>
                <a:latin typeface="Tahoma"/>
                <a:ea typeface="Tahoma"/>
                <a:cs typeface="Tahoma"/>
                <a:sym typeface="Tahoma"/>
              </a:rPr>
              <a:t>gamified training virtual reality occupational therapy</a:t>
            </a:r>
            <a:endParaRPr sz="1088">
              <a:solidFill>
                <a:schemeClr val="dk1"/>
              </a:solidFill>
              <a:latin typeface="Tahoma"/>
              <a:ea typeface="Tahoma"/>
              <a:cs typeface="Tahoma"/>
              <a:sym typeface="Tahoma"/>
            </a:endParaRPr>
          </a:p>
          <a:p>
            <a:pPr indent="0" lvl="0" marL="0" marR="0" rtl="0" algn="l">
              <a:spcBef>
                <a:spcPts val="598"/>
              </a:spcBef>
              <a:spcAft>
                <a:spcPts val="0"/>
              </a:spcAft>
              <a:buNone/>
            </a:pPr>
            <a:r>
              <a:t/>
            </a:r>
            <a:endParaRPr sz="1088">
              <a:solidFill>
                <a:schemeClr val="dk1"/>
              </a:solidFill>
              <a:latin typeface="Tahoma"/>
              <a:ea typeface="Tahoma"/>
              <a:cs typeface="Tahoma"/>
              <a:sym typeface="Tahoma"/>
            </a:endParaRPr>
          </a:p>
          <a:p>
            <a:pPr indent="39157" lvl="0" marL="1328486" marR="502141" rtl="0" algn="l">
              <a:lnSpc>
                <a:spcPct val="72900"/>
              </a:lnSpc>
              <a:spcBef>
                <a:spcPts val="0"/>
              </a:spcBef>
              <a:spcAft>
                <a:spcPts val="0"/>
              </a:spcAft>
              <a:buNone/>
            </a:pPr>
            <a:r>
              <a:rPr lang="en-US" sz="1088">
                <a:solidFill>
                  <a:schemeClr val="dk1"/>
                </a:solidFill>
                <a:latin typeface="Tahoma"/>
                <a:ea typeface="Tahoma"/>
                <a:cs typeface="Tahoma"/>
                <a:sym typeface="Tahoma"/>
              </a:rPr>
              <a:t>increasing motivation for recovery</a:t>
            </a:r>
            <a:endParaRPr sz="1088">
              <a:solidFill>
                <a:schemeClr val="dk1"/>
              </a:solidFill>
              <a:latin typeface="Tahoma"/>
              <a:ea typeface="Tahoma"/>
              <a:cs typeface="Tahoma"/>
              <a:sym typeface="Tahoma"/>
            </a:endParaRPr>
          </a:p>
          <a:p>
            <a:pPr indent="0" lvl="0" marL="0" marR="0" rtl="0" algn="l">
              <a:spcBef>
                <a:spcPts val="340"/>
              </a:spcBef>
              <a:spcAft>
                <a:spcPts val="0"/>
              </a:spcAft>
              <a:buNone/>
            </a:pPr>
            <a:r>
              <a:t/>
            </a:r>
            <a:endParaRPr sz="1088">
              <a:solidFill>
                <a:schemeClr val="dk1"/>
              </a:solidFill>
              <a:latin typeface="Tahoma"/>
              <a:ea typeface="Tahoma"/>
              <a:cs typeface="Tahoma"/>
              <a:sym typeface="Tahoma"/>
            </a:endParaRPr>
          </a:p>
          <a:p>
            <a:pPr indent="0" lvl="0" marL="1326184" marR="0" rtl="0" algn="l">
              <a:spcBef>
                <a:spcPts val="0"/>
              </a:spcBef>
              <a:spcAft>
                <a:spcPts val="0"/>
              </a:spcAft>
              <a:buNone/>
            </a:pPr>
            <a:r>
              <a:rPr lang="en-US" sz="1088">
                <a:solidFill>
                  <a:schemeClr val="dk1"/>
                </a:solidFill>
                <a:latin typeface="Tahoma"/>
                <a:ea typeface="Tahoma"/>
                <a:cs typeface="Tahoma"/>
                <a:sym typeface="Tahoma"/>
              </a:rPr>
              <a:t>providing feedback to the patient</a:t>
            </a:r>
            <a:endParaRPr sz="1088">
              <a:solidFill>
                <a:schemeClr val="dk1"/>
              </a:solidFill>
              <a:latin typeface="Tahoma"/>
              <a:ea typeface="Tahoma"/>
              <a:cs typeface="Tahoma"/>
              <a:sym typeface="Tahoma"/>
            </a:endParaRPr>
          </a:p>
          <a:p>
            <a:pPr indent="0" lvl="0" marL="0" marR="0" rtl="0" algn="l">
              <a:spcBef>
                <a:spcPts val="816"/>
              </a:spcBef>
              <a:spcAft>
                <a:spcPts val="0"/>
              </a:spcAft>
              <a:buNone/>
            </a:pPr>
            <a:r>
              <a:t/>
            </a:r>
            <a:endParaRPr sz="1088">
              <a:solidFill>
                <a:schemeClr val="dk1"/>
              </a:solidFill>
              <a:latin typeface="Tahoma"/>
              <a:ea typeface="Tahoma"/>
              <a:cs typeface="Tahoma"/>
              <a:sym typeface="Tahoma"/>
            </a:endParaRPr>
          </a:p>
          <a:p>
            <a:pPr indent="0" lvl="0" marL="1326184" marR="91560" rtl="0" algn="l">
              <a:lnSpc>
                <a:spcPct val="72900"/>
              </a:lnSpc>
              <a:spcBef>
                <a:spcPts val="0"/>
              </a:spcBef>
              <a:spcAft>
                <a:spcPts val="0"/>
              </a:spcAft>
              <a:buNone/>
            </a:pPr>
            <a:r>
              <a:rPr lang="en-US" sz="1088">
                <a:solidFill>
                  <a:schemeClr val="dk1"/>
                </a:solidFill>
                <a:latin typeface="Tahoma"/>
                <a:ea typeface="Tahoma"/>
                <a:cs typeface="Tahoma"/>
                <a:sym typeface="Tahoma"/>
              </a:rPr>
              <a:t>using virtual (VR) or augmented (AR) reality devices</a:t>
            </a:r>
            <a:endParaRPr sz="1088">
              <a:solidFill>
                <a:schemeClr val="dk1"/>
              </a:solidFill>
              <a:latin typeface="Tahoma"/>
              <a:ea typeface="Tahoma"/>
              <a:cs typeface="Tahoma"/>
              <a:sym typeface="Tahoma"/>
            </a:endParaRPr>
          </a:p>
          <a:p>
            <a:pPr indent="0" lvl="0" marL="11517" marR="0" rtl="0" algn="l">
              <a:spcBef>
                <a:spcPts val="1288"/>
              </a:spcBef>
              <a:spcAft>
                <a:spcPts val="0"/>
              </a:spcAft>
              <a:buNone/>
            </a:pPr>
            <a:r>
              <a:rPr lang="en-US" sz="1451">
                <a:solidFill>
                  <a:schemeClr val="dk1"/>
                </a:solidFill>
                <a:latin typeface="Tahoma"/>
                <a:ea typeface="Tahoma"/>
                <a:cs typeface="Tahoma"/>
                <a:sym typeface="Tahoma"/>
              </a:rPr>
              <a:t>Equipment</a:t>
            </a:r>
            <a:endParaRPr sz="1451">
              <a:solidFill>
                <a:schemeClr val="dk1"/>
              </a:solidFill>
              <a:latin typeface="Tahoma"/>
              <a:ea typeface="Tahoma"/>
              <a:cs typeface="Tahoma"/>
              <a:sym typeface="Tahom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3" name="Shape 1283"/>
        <p:cNvGrpSpPr/>
        <p:nvPr/>
      </p:nvGrpSpPr>
      <p:grpSpPr>
        <a:xfrm>
          <a:off x="0" y="0"/>
          <a:ext cx="0" cy="0"/>
          <a:chOff x="0" y="0"/>
          <a:chExt cx="0" cy="0"/>
        </a:xfrm>
      </p:grpSpPr>
      <p:sp>
        <p:nvSpPr>
          <p:cNvPr id="1284" name="Google Shape;1284;p38"/>
          <p:cNvSpPr/>
          <p:nvPr/>
        </p:nvSpPr>
        <p:spPr>
          <a:xfrm>
            <a:off x="1248241" y="5954296"/>
            <a:ext cx="2752413" cy="455472"/>
          </a:xfrm>
          <a:custGeom>
            <a:rect b="b" l="l" r="r" t="t"/>
            <a:pathLst>
              <a:path extrusionOk="0" h="502284" w="3035300">
                <a:moveTo>
                  <a:pt x="3034893" y="502020"/>
                </a:moveTo>
                <a:lnTo>
                  <a:pt x="0" y="502020"/>
                </a:lnTo>
                <a:lnTo>
                  <a:pt x="0" y="0"/>
                </a:lnTo>
                <a:lnTo>
                  <a:pt x="3034893" y="0"/>
                </a:lnTo>
                <a:lnTo>
                  <a:pt x="3034893" y="502020"/>
                </a:lnTo>
                <a:close/>
              </a:path>
            </a:pathLst>
          </a:custGeom>
          <a:solidFill>
            <a:srgbClr val="7B6444">
              <a:alpha val="2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285" name="Google Shape;1285;p38"/>
          <p:cNvPicPr preferRelativeResize="0"/>
          <p:nvPr/>
        </p:nvPicPr>
        <p:blipFill rotWithShape="1">
          <a:blip r:embed="rId3">
            <a:alphaModFix/>
          </a:blip>
          <a:srcRect b="0" l="0" r="0" t="0"/>
          <a:stretch/>
        </p:blipFill>
        <p:spPr>
          <a:xfrm>
            <a:off x="1248241" y="413756"/>
            <a:ext cx="2994954" cy="3618881"/>
          </a:xfrm>
          <a:prstGeom prst="rect">
            <a:avLst/>
          </a:prstGeom>
          <a:noFill/>
          <a:ln>
            <a:noFill/>
          </a:ln>
        </p:spPr>
      </p:pic>
      <p:pic>
        <p:nvPicPr>
          <p:cNvPr id="1286" name="Google Shape;1286;p38"/>
          <p:cNvPicPr preferRelativeResize="0"/>
          <p:nvPr/>
        </p:nvPicPr>
        <p:blipFill rotWithShape="1">
          <a:blip r:embed="rId4">
            <a:alphaModFix/>
          </a:blip>
          <a:srcRect b="0" l="0" r="0" t="0"/>
          <a:stretch/>
        </p:blipFill>
        <p:spPr>
          <a:xfrm>
            <a:off x="7592119" y="597040"/>
            <a:ext cx="2979326" cy="3252312"/>
          </a:xfrm>
          <a:prstGeom prst="rect">
            <a:avLst/>
          </a:prstGeom>
          <a:noFill/>
          <a:ln>
            <a:noFill/>
          </a:ln>
        </p:spPr>
      </p:pic>
      <p:grpSp>
        <p:nvGrpSpPr>
          <p:cNvPr id="1287" name="Google Shape;1287;p38"/>
          <p:cNvGrpSpPr/>
          <p:nvPr/>
        </p:nvGrpSpPr>
        <p:grpSpPr>
          <a:xfrm>
            <a:off x="-26" y="10384"/>
            <a:ext cx="12191999" cy="6858000"/>
            <a:chOff x="211886" y="237489"/>
            <a:chExt cx="10260330" cy="7127240"/>
          </a:xfrm>
        </p:grpSpPr>
        <p:sp>
          <p:nvSpPr>
            <p:cNvPr id="1288" name="Google Shape;1288;p38"/>
            <p:cNvSpPr/>
            <p:nvPr/>
          </p:nvSpPr>
          <p:spPr>
            <a:xfrm>
              <a:off x="211886" y="237489"/>
              <a:ext cx="10260330" cy="7127240"/>
            </a:xfrm>
            <a:custGeom>
              <a:rect b="b" l="l" r="r" t="t"/>
              <a:pathLst>
                <a:path extrusionOk="0" h="7127240" w="10260330">
                  <a:moveTo>
                    <a:pt x="10260012" y="0"/>
                  </a:moveTo>
                  <a:lnTo>
                    <a:pt x="0" y="0"/>
                  </a:lnTo>
                  <a:lnTo>
                    <a:pt x="0" y="35560"/>
                  </a:lnTo>
                  <a:lnTo>
                    <a:pt x="0" y="7091680"/>
                  </a:lnTo>
                  <a:lnTo>
                    <a:pt x="0" y="7127240"/>
                  </a:lnTo>
                  <a:lnTo>
                    <a:pt x="10260012" y="7127240"/>
                  </a:lnTo>
                  <a:lnTo>
                    <a:pt x="10260012" y="7091693"/>
                  </a:lnTo>
                  <a:lnTo>
                    <a:pt x="10260012" y="35687"/>
                  </a:lnTo>
                  <a:lnTo>
                    <a:pt x="10224021" y="35687"/>
                  </a:lnTo>
                  <a:lnTo>
                    <a:pt x="10224021" y="7091680"/>
                  </a:lnTo>
                  <a:lnTo>
                    <a:pt x="36004" y="7091680"/>
                  </a:lnTo>
                  <a:lnTo>
                    <a:pt x="36004" y="35560"/>
                  </a:lnTo>
                  <a:lnTo>
                    <a:pt x="10260012" y="35560"/>
                  </a:lnTo>
                  <a:lnTo>
                    <a:pt x="10260012" y="0"/>
                  </a:lnTo>
                  <a:close/>
                </a:path>
              </a:pathLst>
            </a:custGeom>
            <a:solidFill>
              <a:srgbClr val="7B6444">
                <a:alpha val="74901"/>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sp>
          <p:nvSpPr>
            <p:cNvPr id="1289" name="Google Shape;1289;p38"/>
            <p:cNvSpPr/>
            <p:nvPr/>
          </p:nvSpPr>
          <p:spPr>
            <a:xfrm>
              <a:off x="282794" y="307563"/>
              <a:ext cx="10117455" cy="6984365"/>
            </a:xfrm>
            <a:custGeom>
              <a:rect b="b" l="l" r="r" t="t"/>
              <a:pathLst>
                <a:path extrusionOk="0" h="6984365" w="10117455">
                  <a:moveTo>
                    <a:pt x="0" y="0"/>
                  </a:moveTo>
                  <a:lnTo>
                    <a:pt x="10117405" y="0"/>
                  </a:lnTo>
                </a:path>
                <a:path extrusionOk="0" h="6984365" w="10117455">
                  <a:moveTo>
                    <a:pt x="10117405" y="0"/>
                  </a:moveTo>
                  <a:lnTo>
                    <a:pt x="10117405" y="6983996"/>
                  </a:lnTo>
                </a:path>
                <a:path extrusionOk="0" h="6984365" w="10117455">
                  <a:moveTo>
                    <a:pt x="10117405" y="6983996"/>
                  </a:moveTo>
                  <a:lnTo>
                    <a:pt x="0" y="6983996"/>
                  </a:lnTo>
                </a:path>
                <a:path extrusionOk="0" h="6984365" w="10117455">
                  <a:moveTo>
                    <a:pt x="0" y="6983996"/>
                  </a:moveTo>
                  <a:lnTo>
                    <a:pt x="0" y="0"/>
                  </a:lnTo>
                </a:path>
                <a:path extrusionOk="0" h="6984365" w="10117455">
                  <a:moveTo>
                    <a:pt x="419908" y="4616740"/>
                  </a:moveTo>
                  <a:lnTo>
                    <a:pt x="419908" y="6050766"/>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290" name="Google Shape;1290;p38"/>
            <p:cNvPicPr preferRelativeResize="0"/>
            <p:nvPr/>
          </p:nvPicPr>
          <p:blipFill rotWithShape="1">
            <a:blip r:embed="rId5">
              <a:alphaModFix/>
            </a:blip>
            <a:srcRect b="0" l="0" r="0" t="0"/>
            <a:stretch/>
          </p:blipFill>
          <p:spPr>
            <a:xfrm>
              <a:off x="670303" y="4864903"/>
              <a:ext cx="64800" cy="64800"/>
            </a:xfrm>
            <a:prstGeom prst="rect">
              <a:avLst/>
            </a:prstGeom>
            <a:noFill/>
            <a:ln>
              <a:noFill/>
            </a:ln>
          </p:spPr>
        </p:pic>
        <p:sp>
          <p:nvSpPr>
            <p:cNvPr id="1291" name="Google Shape;1291;p38"/>
            <p:cNvSpPr/>
            <p:nvPr/>
          </p:nvSpPr>
          <p:spPr>
            <a:xfrm>
              <a:off x="5913045" y="4924303"/>
              <a:ext cx="0" cy="2149475"/>
            </a:xfrm>
            <a:custGeom>
              <a:rect b="b" l="l" r="r" t="t"/>
              <a:pathLst>
                <a:path extrusionOk="0" h="2149475" w="120000">
                  <a:moveTo>
                    <a:pt x="0" y="0"/>
                  </a:moveTo>
                  <a:lnTo>
                    <a:pt x="0" y="2149023"/>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pic>
          <p:nvPicPr>
            <p:cNvPr id="1292" name="Google Shape;1292;p38"/>
            <p:cNvPicPr preferRelativeResize="0"/>
            <p:nvPr/>
          </p:nvPicPr>
          <p:blipFill rotWithShape="1">
            <a:blip r:embed="rId6">
              <a:alphaModFix/>
            </a:blip>
            <a:srcRect b="0" l="0" r="0" t="0"/>
            <a:stretch/>
          </p:blipFill>
          <p:spPr>
            <a:xfrm>
              <a:off x="5880645" y="4864903"/>
              <a:ext cx="64800" cy="64800"/>
            </a:xfrm>
            <a:prstGeom prst="rect">
              <a:avLst/>
            </a:prstGeom>
            <a:noFill/>
            <a:ln>
              <a:noFill/>
            </a:ln>
          </p:spPr>
        </p:pic>
        <p:sp>
          <p:nvSpPr>
            <p:cNvPr id="1293" name="Google Shape;1293;p38"/>
            <p:cNvSpPr/>
            <p:nvPr/>
          </p:nvSpPr>
          <p:spPr>
            <a:xfrm>
              <a:off x="702703" y="6358329"/>
              <a:ext cx="9304020" cy="715010"/>
            </a:xfrm>
            <a:custGeom>
              <a:rect b="b" l="l" r="r" t="t"/>
              <a:pathLst>
                <a:path extrusionOk="0" h="715009" w="9304020">
                  <a:moveTo>
                    <a:pt x="5210342" y="0"/>
                  </a:moveTo>
                  <a:lnTo>
                    <a:pt x="9303620" y="0"/>
                  </a:lnTo>
                </a:path>
                <a:path extrusionOk="0" h="715009" w="9304020">
                  <a:moveTo>
                    <a:pt x="5210342" y="714997"/>
                  </a:moveTo>
                  <a:lnTo>
                    <a:pt x="9303620" y="714997"/>
                  </a:lnTo>
                </a:path>
                <a:path extrusionOk="0" h="715009" w="9304020">
                  <a:moveTo>
                    <a:pt x="0" y="0"/>
                  </a:moveTo>
                  <a:lnTo>
                    <a:pt x="3856811" y="0"/>
                  </a:lnTo>
                </a:path>
              </a:pathLst>
            </a:custGeom>
            <a:noFill/>
            <a:ln cap="flat" cmpd="sng" w="10800">
              <a:solidFill>
                <a:srgbClr val="7B644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32">
                <a:solidFill>
                  <a:schemeClr val="dk1"/>
                </a:solidFill>
                <a:latin typeface="Calibri"/>
                <a:ea typeface="Calibri"/>
                <a:cs typeface="Calibri"/>
                <a:sym typeface="Calibri"/>
              </a:endParaRPr>
            </a:p>
          </p:txBody>
        </p:sp>
      </p:grpSp>
      <p:sp>
        <p:nvSpPr>
          <p:cNvPr id="1294" name="Google Shape;1294;p38"/>
          <p:cNvSpPr txBox="1"/>
          <p:nvPr/>
        </p:nvSpPr>
        <p:spPr>
          <a:xfrm>
            <a:off x="975938" y="5192685"/>
            <a:ext cx="3539557" cy="486117"/>
          </a:xfrm>
          <a:prstGeom prst="rect">
            <a:avLst/>
          </a:prstGeom>
          <a:noFill/>
          <a:ln>
            <a:noFill/>
          </a:ln>
        </p:spPr>
        <p:txBody>
          <a:bodyPr anchorCtr="0" anchor="t" bIns="0" lIns="0" spcFirstLastPara="1" rIns="0" wrap="square" tIns="11500">
            <a:spAutoFit/>
          </a:bodyPr>
          <a:lstStyle/>
          <a:p>
            <a:pPr indent="0" lvl="0" marL="11517" marR="0" rtl="0" algn="l">
              <a:lnSpc>
                <a:spcPct val="114613"/>
              </a:lnSpc>
              <a:spcBef>
                <a:spcPts val="0"/>
              </a:spcBef>
              <a:spcAft>
                <a:spcPts val="0"/>
              </a:spcAft>
              <a:buNone/>
            </a:pPr>
            <a:r>
              <a:rPr lang="en-US" sz="1088">
                <a:solidFill>
                  <a:schemeClr val="dk1"/>
                </a:solidFill>
                <a:latin typeface="Tahoma"/>
                <a:ea typeface="Tahoma"/>
                <a:cs typeface="Tahoma"/>
                <a:sym typeface="Tahoma"/>
              </a:rPr>
              <a:t>VRRS Virtual Reality System for Intensive Clinical Use</a:t>
            </a:r>
            <a:endParaRPr sz="1088">
              <a:solidFill>
                <a:schemeClr val="dk1"/>
              </a:solidFill>
              <a:latin typeface="Tahoma"/>
              <a:ea typeface="Tahoma"/>
              <a:cs typeface="Tahoma"/>
              <a:sym typeface="Tahoma"/>
            </a:endParaRPr>
          </a:p>
          <a:p>
            <a:pPr indent="0" lvl="0" marL="11517" marR="4607" rtl="0" algn="l">
              <a:lnSpc>
                <a:spcPct val="109191"/>
              </a:lnSpc>
              <a:spcBef>
                <a:spcPts val="82"/>
              </a:spcBef>
              <a:spcAft>
                <a:spcPts val="0"/>
              </a:spcAft>
              <a:buNone/>
            </a:pPr>
            <a:r>
              <a:rPr lang="en-US" sz="1088">
                <a:solidFill>
                  <a:schemeClr val="dk1"/>
                </a:solidFill>
                <a:latin typeface="Tahoma"/>
                <a:ea typeface="Tahoma"/>
                <a:cs typeface="Tahoma"/>
                <a:sym typeface="Tahoma"/>
              </a:rPr>
              <a:t>for motor, static and dynamic postural and cardiorespiratory rehabilitation</a:t>
            </a:r>
            <a:endParaRPr sz="1088">
              <a:solidFill>
                <a:schemeClr val="dk1"/>
              </a:solidFill>
              <a:latin typeface="Tahoma"/>
              <a:ea typeface="Tahoma"/>
              <a:cs typeface="Tahoma"/>
              <a:sym typeface="Tahoma"/>
            </a:endParaRPr>
          </a:p>
        </p:txBody>
      </p:sp>
      <p:sp>
        <p:nvSpPr>
          <p:cNvPr id="1295" name="Google Shape;1295;p38"/>
          <p:cNvSpPr txBox="1"/>
          <p:nvPr/>
        </p:nvSpPr>
        <p:spPr>
          <a:xfrm>
            <a:off x="7091756" y="4462992"/>
            <a:ext cx="2495022" cy="293757"/>
          </a:xfrm>
          <a:prstGeom prst="rect">
            <a:avLst/>
          </a:prstGeom>
          <a:noFill/>
          <a:ln>
            <a:noFill/>
          </a:ln>
        </p:spPr>
        <p:txBody>
          <a:bodyPr anchorCtr="0" anchor="t" bIns="0" lIns="0" spcFirstLastPara="1" rIns="0" wrap="square" tIns="11500">
            <a:spAutoFit/>
          </a:bodyPr>
          <a:lstStyle/>
          <a:p>
            <a:pPr indent="0" lvl="0" marL="11517" marR="0" rtl="0" algn="l">
              <a:lnSpc>
                <a:spcPct val="103768"/>
              </a:lnSpc>
              <a:spcBef>
                <a:spcPts val="0"/>
              </a:spcBef>
              <a:spcAft>
                <a:spcPts val="0"/>
              </a:spcAft>
              <a:buNone/>
            </a:pPr>
            <a:r>
              <a:rPr lang="en-US" sz="1088">
                <a:solidFill>
                  <a:schemeClr val="dk1"/>
                </a:solidFill>
                <a:latin typeface="Tahoma"/>
                <a:ea typeface="Tahoma"/>
                <a:cs typeface="Tahoma"/>
                <a:sym typeface="Tahoma"/>
              </a:rPr>
              <a:t>Upper limb rehabilitation device/</a:t>
            </a:r>
            <a:endParaRPr sz="1088">
              <a:solidFill>
                <a:schemeClr val="dk1"/>
              </a:solidFill>
              <a:latin typeface="Tahoma"/>
              <a:ea typeface="Tahoma"/>
              <a:cs typeface="Tahoma"/>
              <a:sym typeface="Tahoma"/>
            </a:endParaRPr>
          </a:p>
          <a:p>
            <a:pPr indent="0" lvl="0" marL="11517" marR="0" rtl="0" algn="l">
              <a:lnSpc>
                <a:spcPct val="103768"/>
              </a:lnSpc>
              <a:spcBef>
                <a:spcPts val="0"/>
              </a:spcBef>
              <a:spcAft>
                <a:spcPts val="0"/>
              </a:spcAft>
              <a:buNone/>
            </a:pPr>
            <a:r>
              <a:rPr lang="en-US" sz="1088">
                <a:solidFill>
                  <a:schemeClr val="dk1"/>
                </a:solidFill>
                <a:latin typeface="Tahoma"/>
                <a:ea typeface="Tahoma"/>
                <a:cs typeface="Tahoma"/>
                <a:sym typeface="Tahoma"/>
              </a:rPr>
              <a:t>Апарат для реабілітації верхніх кінцівок</a:t>
            </a:r>
            <a:endParaRPr sz="1088">
              <a:solidFill>
                <a:schemeClr val="dk1"/>
              </a:solidFill>
              <a:latin typeface="Tahoma"/>
              <a:ea typeface="Tahoma"/>
              <a:cs typeface="Tahoma"/>
              <a:sym typeface="Tahoma"/>
            </a:endParaRPr>
          </a:p>
        </p:txBody>
      </p:sp>
      <p:sp>
        <p:nvSpPr>
          <p:cNvPr id="1296" name="Google Shape;1296;p38"/>
          <p:cNvSpPr txBox="1"/>
          <p:nvPr/>
        </p:nvSpPr>
        <p:spPr>
          <a:xfrm>
            <a:off x="6991581" y="5181936"/>
            <a:ext cx="3390419" cy="490737"/>
          </a:xfrm>
          <a:prstGeom prst="rect">
            <a:avLst/>
          </a:prstGeom>
          <a:noFill/>
          <a:ln>
            <a:noFill/>
          </a:ln>
        </p:spPr>
        <p:txBody>
          <a:bodyPr anchorCtr="0" anchor="t" bIns="0" lIns="0" spcFirstLastPara="1" rIns="0" wrap="square" tIns="28775">
            <a:spAutoFit/>
          </a:bodyPr>
          <a:lstStyle/>
          <a:p>
            <a:pPr indent="0" lvl="0" marL="11517" marR="4607" rtl="0" algn="just">
              <a:lnSpc>
                <a:spcPct val="109191"/>
              </a:lnSpc>
              <a:spcBef>
                <a:spcPts val="0"/>
              </a:spcBef>
              <a:spcAft>
                <a:spcPts val="0"/>
              </a:spcAft>
              <a:buNone/>
            </a:pPr>
            <a:r>
              <a:rPr lang="en-US" sz="1088">
                <a:solidFill>
                  <a:schemeClr val="dk1"/>
                </a:solidFill>
                <a:latin typeface="Tahoma"/>
                <a:ea typeface="Tahoma"/>
                <a:cs typeface="Tahoma"/>
                <a:sym typeface="Tahoma"/>
              </a:rPr>
              <a:t>The device is designed to test the range of motion of the upper extremities, active training of joint movements and cognitive training after injuries</a:t>
            </a:r>
            <a:endParaRPr sz="1088">
              <a:solidFill>
                <a:schemeClr val="dk1"/>
              </a:solidFill>
              <a:latin typeface="Tahoma"/>
              <a:ea typeface="Tahoma"/>
              <a:cs typeface="Tahoma"/>
              <a:sym typeface="Tahoma"/>
            </a:endParaRPr>
          </a:p>
        </p:txBody>
      </p:sp>
      <p:sp>
        <p:nvSpPr>
          <p:cNvPr id="1297" name="Google Shape;1297;p38"/>
          <p:cNvSpPr txBox="1"/>
          <p:nvPr/>
        </p:nvSpPr>
        <p:spPr>
          <a:xfrm>
            <a:off x="6991581" y="5921369"/>
            <a:ext cx="3579864" cy="490737"/>
          </a:xfrm>
          <a:prstGeom prst="rect">
            <a:avLst/>
          </a:prstGeom>
          <a:noFill/>
          <a:ln>
            <a:noFill/>
          </a:ln>
        </p:spPr>
        <p:txBody>
          <a:bodyPr anchorCtr="0" anchor="t" bIns="0" lIns="0" spcFirstLastPara="1" rIns="0" wrap="square" tIns="28775">
            <a:spAutoFit/>
          </a:bodyPr>
          <a:lstStyle/>
          <a:p>
            <a:pPr indent="0" lvl="0" marL="11517" marR="4607" rtl="0" algn="l">
              <a:lnSpc>
                <a:spcPct val="109191"/>
              </a:lnSpc>
              <a:spcBef>
                <a:spcPts val="0"/>
              </a:spcBef>
              <a:spcAft>
                <a:spcPts val="0"/>
              </a:spcAft>
              <a:buNone/>
            </a:pPr>
            <a:r>
              <a:rPr lang="en-US" sz="1088">
                <a:solidFill>
                  <a:schemeClr val="dk1"/>
                </a:solidFill>
                <a:latin typeface="Tahoma"/>
                <a:ea typeface="Tahoma"/>
                <a:cs typeface="Tahoma"/>
                <a:sym typeface="Tahoma"/>
              </a:rPr>
              <a:t>The game approach makes the training process more attractive and interesting, which helps maintain a high level of motivation</a:t>
            </a:r>
            <a:endParaRPr sz="1088">
              <a:solidFill>
                <a:schemeClr val="dk1"/>
              </a:solidFill>
              <a:latin typeface="Tahoma"/>
              <a:ea typeface="Tahoma"/>
              <a:cs typeface="Tahoma"/>
              <a:sym typeface="Tahoma"/>
            </a:endParaRPr>
          </a:p>
        </p:txBody>
      </p:sp>
      <p:sp>
        <p:nvSpPr>
          <p:cNvPr id="1298" name="Google Shape;1298;p38"/>
          <p:cNvSpPr txBox="1"/>
          <p:nvPr/>
        </p:nvSpPr>
        <p:spPr>
          <a:xfrm>
            <a:off x="1823832" y="4131086"/>
            <a:ext cx="1843771" cy="179047"/>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1088">
                <a:solidFill>
                  <a:schemeClr val="dk1"/>
                </a:solidFill>
                <a:latin typeface="Tahoma"/>
                <a:ea typeface="Tahoma"/>
                <a:cs typeface="Tahoma"/>
                <a:sym typeface="Tahoma"/>
              </a:rPr>
              <a:t>VRRS system/ Система VRRS</a:t>
            </a:r>
            <a:endParaRPr sz="1088">
              <a:solidFill>
                <a:schemeClr val="dk1"/>
              </a:solidFill>
              <a:latin typeface="Tahoma"/>
              <a:ea typeface="Tahoma"/>
              <a:cs typeface="Tahoma"/>
              <a:sym typeface="Tahoma"/>
            </a:endParaRPr>
          </a:p>
        </p:txBody>
      </p:sp>
      <p:sp>
        <p:nvSpPr>
          <p:cNvPr id="1299" name="Google Shape;1299;p38"/>
          <p:cNvSpPr txBox="1"/>
          <p:nvPr/>
        </p:nvSpPr>
        <p:spPr>
          <a:xfrm>
            <a:off x="2183945" y="6015795"/>
            <a:ext cx="881003" cy="234895"/>
          </a:xfrm>
          <a:prstGeom prst="rect">
            <a:avLst/>
          </a:prstGeom>
          <a:noFill/>
          <a:ln>
            <a:noFill/>
          </a:ln>
        </p:spPr>
        <p:txBody>
          <a:bodyPr anchorCtr="0" anchor="t" bIns="0" lIns="0" spcFirstLastPara="1" rIns="0" wrap="square" tIns="11500">
            <a:spAutoFit/>
          </a:bodyPr>
          <a:lstStyle/>
          <a:p>
            <a:pPr indent="0" lvl="0" marL="11517" marR="0" rtl="0" algn="l">
              <a:spcBef>
                <a:spcPts val="0"/>
              </a:spcBef>
              <a:spcAft>
                <a:spcPts val="0"/>
              </a:spcAft>
              <a:buNone/>
            </a:pPr>
            <a:r>
              <a:rPr lang="en-US" sz="1451">
                <a:solidFill>
                  <a:schemeClr val="dk1"/>
                </a:solidFill>
                <a:latin typeface="Tahoma"/>
                <a:ea typeface="Tahoma"/>
                <a:cs typeface="Tahoma"/>
                <a:sym typeface="Tahoma"/>
              </a:rPr>
              <a:t>Equipment</a:t>
            </a:r>
            <a:endParaRPr sz="1451">
              <a:solidFill>
                <a:schemeClr val="dk1"/>
              </a:solidFill>
              <a:latin typeface="Tahoma"/>
              <a:ea typeface="Tahoma"/>
              <a:cs typeface="Tahoma"/>
              <a:sym typeface="Tahom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3"/>
          <p:cNvSpPr/>
          <p:nvPr/>
        </p:nvSpPr>
        <p:spPr>
          <a:xfrm>
            <a:off x="0" y="0"/>
            <a:ext cx="12191695" cy="952499"/>
          </a:xfrm>
          <a:prstGeom prst="rect">
            <a:avLst/>
          </a:prstGeom>
          <a:solidFill>
            <a:srgbClr val="003366"/>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6" name="Google Shape;136;p3"/>
          <p:cNvSpPr txBox="1"/>
          <p:nvPr/>
        </p:nvSpPr>
        <p:spPr>
          <a:xfrm>
            <a:off x="666733" y="188558"/>
            <a:ext cx="1779398" cy="480131"/>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Critical Need</a:t>
            </a:r>
            <a:endParaRPr/>
          </a:p>
        </p:txBody>
      </p:sp>
      <p:pic>
        <p:nvPicPr>
          <p:cNvPr descr="image.png" id="137" name="Google Shape;137;p3"/>
          <p:cNvPicPr preferRelativeResize="0"/>
          <p:nvPr/>
        </p:nvPicPr>
        <p:blipFill rotWithShape="1">
          <a:blip r:embed="rId3">
            <a:alphaModFix/>
          </a:blip>
          <a:srcRect b="0" l="0" r="0" t="0"/>
          <a:stretch/>
        </p:blipFill>
        <p:spPr>
          <a:xfrm>
            <a:off x="666733" y="1582017"/>
            <a:ext cx="228594" cy="185737"/>
          </a:xfrm>
          <a:prstGeom prst="rect">
            <a:avLst/>
          </a:prstGeom>
          <a:noFill/>
          <a:ln>
            <a:noFill/>
          </a:ln>
        </p:spPr>
      </p:pic>
      <p:sp>
        <p:nvSpPr>
          <p:cNvPr id="138" name="Google Shape;138;p3"/>
          <p:cNvSpPr txBox="1"/>
          <p:nvPr/>
        </p:nvSpPr>
        <p:spPr>
          <a:xfrm>
            <a:off x="1038199" y="1442867"/>
            <a:ext cx="4914777" cy="1140312"/>
          </a:xfrm>
          <a:prstGeom prst="rect">
            <a:avLst/>
          </a:prstGeom>
          <a:noFill/>
          <a:ln>
            <a:noFill/>
          </a:ln>
        </p:spPr>
        <p:txBody>
          <a:bodyPr anchorCtr="0" anchor="ctr" bIns="54850" lIns="73150" spcFirstLastPara="1" rIns="73150" wrap="square" tIns="54850">
            <a:spAutoFit/>
          </a:bodyPr>
          <a:lstStyle/>
          <a:p>
            <a:pPr indent="0" lvl="0" marL="0" marR="0" rtl="0" algn="l">
              <a:lnSpc>
                <a:spcPct val="97500"/>
              </a:lnSpc>
              <a:spcBef>
                <a:spcPts val="0"/>
              </a:spcBef>
              <a:spcAft>
                <a:spcPts val="0"/>
              </a:spcAft>
              <a:buNone/>
            </a:pPr>
            <a:r>
              <a:rPr b="0" lang="en-US" sz="1196">
                <a:solidFill>
                  <a:srgbClr val="333333"/>
                </a:solidFill>
                <a:latin typeface="Calibri"/>
                <a:ea typeface="Calibri"/>
                <a:cs typeface="Calibri"/>
                <a:sym typeface="Calibri"/>
              </a:rPr>
              <a:t> </a:t>
            </a:r>
            <a:r>
              <a:rPr b="1" lang="en-US" sz="2000">
                <a:solidFill>
                  <a:srgbClr val="003366"/>
                </a:solidFill>
                <a:latin typeface="Calibri"/>
                <a:ea typeface="Calibri"/>
                <a:cs typeface="Calibri"/>
                <a:sym typeface="Calibri"/>
              </a:rPr>
              <a:t>Crisis Context</a:t>
            </a:r>
            <a:r>
              <a:rPr b="0" lang="en-US" sz="2000">
                <a:solidFill>
                  <a:srgbClr val="333333"/>
                </a:solidFill>
                <a:latin typeface="Calibri"/>
                <a:ea typeface="Calibri"/>
                <a:cs typeface="Calibri"/>
                <a:sym typeface="Calibri"/>
              </a:rPr>
              <a:t> </a:t>
            </a:r>
            <a:r>
              <a:rPr lang="en-US" sz="2000">
                <a:solidFill>
                  <a:schemeClr val="dk1"/>
                </a:solidFill>
                <a:latin typeface="Calibri"/>
                <a:ea typeface="Calibri"/>
                <a:cs typeface="Calibri"/>
                <a:sym typeface="Calibri"/>
              </a:rPr>
              <a:t>Military threats, shelling, airstrikes, and other emergencies create unprecedented challenges for healthcare facilities.</a:t>
            </a:r>
            <a:endParaRPr/>
          </a:p>
        </p:txBody>
      </p:sp>
      <p:pic>
        <p:nvPicPr>
          <p:cNvPr descr="image.png" id="139" name="Google Shape;139;p3"/>
          <p:cNvPicPr preferRelativeResize="0"/>
          <p:nvPr/>
        </p:nvPicPr>
        <p:blipFill rotWithShape="1">
          <a:blip r:embed="rId4">
            <a:alphaModFix/>
          </a:blip>
          <a:srcRect b="0" l="0" r="0" t="0"/>
          <a:stretch/>
        </p:blipFill>
        <p:spPr>
          <a:xfrm>
            <a:off x="666733" y="2711206"/>
            <a:ext cx="228594" cy="194309"/>
          </a:xfrm>
          <a:prstGeom prst="rect">
            <a:avLst/>
          </a:prstGeom>
          <a:noFill/>
          <a:ln>
            <a:noFill/>
          </a:ln>
        </p:spPr>
      </p:pic>
      <p:sp>
        <p:nvSpPr>
          <p:cNvPr id="140" name="Google Shape;140;p3"/>
          <p:cNvSpPr txBox="1"/>
          <p:nvPr/>
        </p:nvSpPr>
        <p:spPr>
          <a:xfrm>
            <a:off x="1038199" y="2847458"/>
            <a:ext cx="4914777" cy="883832"/>
          </a:xfrm>
          <a:prstGeom prst="rect">
            <a:avLst/>
          </a:prstGeom>
          <a:noFill/>
          <a:ln>
            <a:noFill/>
          </a:ln>
        </p:spPr>
        <p:txBody>
          <a:bodyPr anchorCtr="0" anchor="ctr" bIns="54850" lIns="73150" spcFirstLastPara="1" rIns="73150" wrap="square" tIns="54850">
            <a:spAutoFit/>
          </a:bodyPr>
          <a:lstStyle/>
          <a:p>
            <a:pPr indent="0" lvl="0" marL="0" marR="0" rtl="0" algn="l">
              <a:lnSpc>
                <a:spcPct val="97500"/>
              </a:lnSpc>
              <a:spcBef>
                <a:spcPts val="0"/>
              </a:spcBef>
              <a:spcAft>
                <a:spcPts val="0"/>
              </a:spcAft>
              <a:buNone/>
            </a:pPr>
            <a:r>
              <a:rPr b="0" lang="en-US" sz="2000">
                <a:solidFill>
                  <a:srgbClr val="333333"/>
                </a:solidFill>
                <a:latin typeface="Calibri"/>
                <a:ea typeface="Calibri"/>
                <a:cs typeface="Calibri"/>
                <a:sym typeface="Calibri"/>
              </a:rPr>
              <a:t> </a:t>
            </a:r>
            <a:r>
              <a:rPr b="1" lang="en-US" sz="2000">
                <a:solidFill>
                  <a:srgbClr val="003366"/>
                </a:solidFill>
                <a:latin typeface="Calibri"/>
                <a:ea typeface="Calibri"/>
                <a:cs typeface="Calibri"/>
                <a:sym typeface="Calibri"/>
              </a:rPr>
              <a:t>Critical Gap</a:t>
            </a:r>
            <a:r>
              <a:rPr b="0" lang="en-US" sz="2000">
                <a:solidFill>
                  <a:srgbClr val="333333"/>
                </a:solidFill>
                <a:latin typeface="Calibri"/>
                <a:ea typeface="Calibri"/>
                <a:cs typeface="Calibri"/>
                <a:sym typeface="Calibri"/>
              </a:rPr>
              <a:t> </a:t>
            </a:r>
            <a:r>
              <a:rPr lang="en-US" sz="2000">
                <a:solidFill>
                  <a:schemeClr val="dk1"/>
                </a:solidFill>
                <a:latin typeface="Calibri"/>
                <a:ea typeface="Calibri"/>
                <a:cs typeface="Calibri"/>
                <a:sym typeface="Calibri"/>
              </a:rPr>
              <a:t>Traditional hospital departments lack </a:t>
            </a:r>
            <a:r>
              <a:rPr b="1" lang="en-US" sz="2000">
                <a:solidFill>
                  <a:schemeClr val="dk1"/>
                </a:solidFill>
                <a:latin typeface="Calibri"/>
                <a:ea typeface="Calibri"/>
                <a:cs typeface="Calibri"/>
                <a:sym typeface="Calibri"/>
              </a:rPr>
              <a:t>complete autonomy</a:t>
            </a:r>
            <a:r>
              <a:rPr lang="en-US" sz="2000">
                <a:solidFill>
                  <a:schemeClr val="dk1"/>
                </a:solidFill>
                <a:latin typeface="Calibri"/>
                <a:ea typeface="Calibri"/>
                <a:cs typeface="Calibri"/>
                <a:sym typeface="Calibri"/>
              </a:rPr>
              <a:t> and </a:t>
            </a:r>
            <a:r>
              <a:rPr b="1" lang="en-US" sz="2000">
                <a:solidFill>
                  <a:schemeClr val="dk1"/>
                </a:solidFill>
                <a:latin typeface="Calibri"/>
                <a:ea typeface="Calibri"/>
                <a:cs typeface="Calibri"/>
                <a:sym typeface="Calibri"/>
              </a:rPr>
              <a:t>protection</a:t>
            </a:r>
            <a:r>
              <a:rPr lang="en-US" sz="2000">
                <a:solidFill>
                  <a:schemeClr val="dk1"/>
                </a:solidFill>
                <a:latin typeface="Calibri"/>
                <a:ea typeface="Calibri"/>
                <a:cs typeface="Calibri"/>
                <a:sym typeface="Calibri"/>
              </a:rPr>
              <a:t> needed for crisis operations.</a:t>
            </a:r>
            <a:endParaRPr/>
          </a:p>
        </p:txBody>
      </p:sp>
      <p:pic>
        <p:nvPicPr>
          <p:cNvPr descr="image.png" id="141" name="Google Shape;141;p3"/>
          <p:cNvPicPr preferRelativeResize="0"/>
          <p:nvPr/>
        </p:nvPicPr>
        <p:blipFill rotWithShape="1">
          <a:blip r:embed="rId5">
            <a:alphaModFix/>
          </a:blip>
          <a:srcRect b="0" l="0" r="0" t="0"/>
          <a:stretch/>
        </p:blipFill>
        <p:spPr>
          <a:xfrm>
            <a:off x="666733" y="4130430"/>
            <a:ext cx="228594" cy="194309"/>
          </a:xfrm>
          <a:prstGeom prst="rect">
            <a:avLst/>
          </a:prstGeom>
          <a:noFill/>
          <a:ln>
            <a:noFill/>
          </a:ln>
        </p:spPr>
      </p:pic>
      <p:sp>
        <p:nvSpPr>
          <p:cNvPr id="142" name="Google Shape;142;p3"/>
          <p:cNvSpPr txBox="1"/>
          <p:nvPr/>
        </p:nvSpPr>
        <p:spPr>
          <a:xfrm>
            <a:off x="1038199" y="4252047"/>
            <a:ext cx="4914777" cy="627351"/>
          </a:xfrm>
          <a:prstGeom prst="rect">
            <a:avLst/>
          </a:prstGeom>
          <a:noFill/>
          <a:ln>
            <a:noFill/>
          </a:ln>
        </p:spPr>
        <p:txBody>
          <a:bodyPr anchorCtr="0" anchor="ctr" bIns="54850" lIns="73150" spcFirstLastPara="1" rIns="73150" wrap="square" tIns="54850">
            <a:spAutoFit/>
          </a:bodyPr>
          <a:lstStyle/>
          <a:p>
            <a:pPr indent="0" lvl="0" marL="0" marR="0" rtl="0" algn="l">
              <a:lnSpc>
                <a:spcPct val="97500"/>
              </a:lnSpc>
              <a:spcBef>
                <a:spcPts val="0"/>
              </a:spcBef>
              <a:spcAft>
                <a:spcPts val="0"/>
              </a:spcAft>
              <a:buNone/>
            </a:pPr>
            <a:r>
              <a:rPr b="0" lang="en-US" sz="1196">
                <a:solidFill>
                  <a:srgbClr val="333333"/>
                </a:solidFill>
                <a:latin typeface="Calibri"/>
                <a:ea typeface="Calibri"/>
                <a:cs typeface="Calibri"/>
                <a:sym typeface="Calibri"/>
              </a:rPr>
              <a:t> </a:t>
            </a:r>
            <a:r>
              <a:rPr b="1" lang="en-US" sz="2000">
                <a:solidFill>
                  <a:srgbClr val="003366"/>
                </a:solidFill>
                <a:latin typeface="Calibri"/>
                <a:ea typeface="Calibri"/>
                <a:cs typeface="Calibri"/>
                <a:sym typeface="Calibri"/>
              </a:rPr>
              <a:t>Need:</a:t>
            </a:r>
            <a:r>
              <a:rPr b="0" lang="en-US" sz="2000">
                <a:solidFill>
                  <a:srgbClr val="333333"/>
                </a:solidFill>
                <a:latin typeface="Calibri"/>
                <a:ea typeface="Calibri"/>
                <a:cs typeface="Calibri"/>
                <a:sym typeface="Calibri"/>
              </a:rPr>
              <a:t> Innovative solution to increase the resilience of the healthcare system.</a:t>
            </a:r>
            <a:endParaRPr b="0" sz="2000">
              <a:solidFill>
                <a:srgbClr val="333333"/>
              </a:solidFill>
              <a:latin typeface="Calibri"/>
              <a:ea typeface="Calibri"/>
              <a:cs typeface="Calibri"/>
              <a:sym typeface="Calibri"/>
            </a:endParaRPr>
          </a:p>
        </p:txBody>
      </p:sp>
      <p:pic>
        <p:nvPicPr>
          <p:cNvPr descr="image.png" id="143" name="Google Shape;143;p3"/>
          <p:cNvPicPr preferRelativeResize="0"/>
          <p:nvPr/>
        </p:nvPicPr>
        <p:blipFill rotWithShape="1">
          <a:blip r:embed="rId6">
            <a:alphaModFix/>
          </a:blip>
          <a:srcRect b="0" l="0" r="0" t="0"/>
          <a:stretch/>
        </p:blipFill>
        <p:spPr>
          <a:xfrm>
            <a:off x="666733" y="5272478"/>
            <a:ext cx="228594" cy="177164"/>
          </a:xfrm>
          <a:prstGeom prst="rect">
            <a:avLst/>
          </a:prstGeom>
          <a:noFill/>
          <a:ln>
            <a:noFill/>
          </a:ln>
        </p:spPr>
      </p:pic>
      <p:sp>
        <p:nvSpPr>
          <p:cNvPr id="144" name="Google Shape;144;p3"/>
          <p:cNvSpPr txBox="1"/>
          <p:nvPr/>
        </p:nvSpPr>
        <p:spPr>
          <a:xfrm>
            <a:off x="1038199" y="5129042"/>
            <a:ext cx="4914777" cy="1140312"/>
          </a:xfrm>
          <a:prstGeom prst="rect">
            <a:avLst/>
          </a:prstGeom>
          <a:noFill/>
          <a:ln>
            <a:noFill/>
          </a:ln>
        </p:spPr>
        <p:txBody>
          <a:bodyPr anchorCtr="0" anchor="ctr" bIns="54850" lIns="73150" spcFirstLastPara="1" rIns="73150" wrap="square" tIns="54850">
            <a:spAutoFit/>
          </a:bodyPr>
          <a:lstStyle/>
          <a:p>
            <a:pPr indent="0" lvl="0" marL="0" marR="0" rtl="0" algn="l">
              <a:lnSpc>
                <a:spcPct val="97500"/>
              </a:lnSpc>
              <a:spcBef>
                <a:spcPts val="0"/>
              </a:spcBef>
              <a:spcAft>
                <a:spcPts val="0"/>
              </a:spcAft>
              <a:buNone/>
            </a:pPr>
            <a:r>
              <a:rPr b="0" lang="en-US" sz="1196">
                <a:solidFill>
                  <a:srgbClr val="333333"/>
                </a:solidFill>
                <a:latin typeface="Calibri"/>
                <a:ea typeface="Calibri"/>
                <a:cs typeface="Calibri"/>
                <a:sym typeface="Calibri"/>
              </a:rPr>
              <a:t> </a:t>
            </a:r>
            <a:r>
              <a:rPr b="1" lang="en-US" sz="2000">
                <a:solidFill>
                  <a:srgbClr val="003366"/>
                </a:solidFill>
                <a:latin typeface="Calibri"/>
                <a:ea typeface="Calibri"/>
                <a:cs typeface="Calibri"/>
                <a:sym typeface="Calibri"/>
              </a:rPr>
              <a:t>High-Risk Scenario</a:t>
            </a:r>
            <a:r>
              <a:rPr b="0" lang="en-US" sz="2000">
                <a:solidFill>
                  <a:srgbClr val="333333"/>
                </a:solidFill>
                <a:latin typeface="Calibri"/>
                <a:ea typeface="Calibri"/>
                <a:cs typeface="Calibri"/>
                <a:sym typeface="Calibri"/>
              </a:rPr>
              <a:t> </a:t>
            </a:r>
            <a:r>
              <a:rPr lang="en-US" sz="2000">
                <a:solidFill>
                  <a:schemeClr val="dk1"/>
                </a:solidFill>
                <a:latin typeface="Calibri"/>
                <a:ea typeface="Calibri"/>
                <a:cs typeface="Calibri"/>
                <a:sym typeface="Calibri"/>
              </a:rPr>
              <a:t>Hospital facility damage threatens continuity of medical care when it's needed most.</a:t>
            </a:r>
            <a:endParaRPr/>
          </a:p>
          <a:p>
            <a:pPr indent="0" lvl="0" marL="0" marR="0" rtl="0" algn="l">
              <a:lnSpc>
                <a:spcPct val="97500"/>
              </a:lnSpc>
              <a:spcBef>
                <a:spcPts val="0"/>
              </a:spcBef>
              <a:spcAft>
                <a:spcPts val="0"/>
              </a:spcAft>
              <a:buNone/>
            </a:pPr>
            <a:r>
              <a:t/>
            </a:r>
            <a:endParaRPr b="0" sz="2000">
              <a:solidFill>
                <a:srgbClr val="333333"/>
              </a:solidFill>
              <a:latin typeface="Calibri"/>
              <a:ea typeface="Calibri"/>
              <a:cs typeface="Calibri"/>
              <a:sym typeface="Calibri"/>
            </a:endParaRPr>
          </a:p>
        </p:txBody>
      </p:sp>
      <p:pic>
        <p:nvPicPr>
          <p:cNvPr id="145" name="Google Shape;145;p3"/>
          <p:cNvPicPr preferRelativeResize="0"/>
          <p:nvPr/>
        </p:nvPicPr>
        <p:blipFill rotWithShape="1">
          <a:blip r:embed="rId7">
            <a:alphaModFix/>
          </a:blip>
          <a:srcRect b="0" l="0" r="0" t="0"/>
          <a:stretch/>
        </p:blipFill>
        <p:spPr>
          <a:xfrm>
            <a:off x="6575479" y="1496663"/>
            <a:ext cx="5064411" cy="4202535"/>
          </a:xfrm>
          <a:prstGeom prst="rect">
            <a:avLst/>
          </a:prstGeom>
          <a:noFill/>
          <a:ln>
            <a:noFill/>
          </a:ln>
        </p:spPr>
      </p:pic>
      <p:pic>
        <p:nvPicPr>
          <p:cNvPr descr="image4" id="146" name="Google Shape;146;p3"/>
          <p:cNvPicPr preferRelativeResize="0"/>
          <p:nvPr/>
        </p:nvPicPr>
        <p:blipFill rotWithShape="1">
          <a:blip r:embed="rId3">
            <a:alphaModFix/>
          </a:blip>
          <a:srcRect b="0" l="0" r="0" t="0"/>
          <a:stretch/>
        </p:blipFill>
        <p:spPr>
          <a:xfrm>
            <a:off x="0" y="0"/>
            <a:ext cx="762000" cy="619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2000"/>
                                        <p:tgtEl>
                                          <p:spTgt spid="1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37"/>
                                        </p:tgtEl>
                                        <p:attrNameLst>
                                          <p:attrName>style.visibility</p:attrName>
                                        </p:attrNameLst>
                                      </p:cBhvr>
                                      <p:to>
                                        <p:strVal val="visible"/>
                                      </p:to>
                                    </p:set>
                                    <p:anim calcmode="lin" valueType="num">
                                      <p:cBhvr additive="base">
                                        <p:cTn dur="500"/>
                                        <p:tgtEl>
                                          <p:spTgt spid="137"/>
                                        </p:tgtEl>
                                        <p:attrNameLst>
                                          <p:attrName>ppt_w</p:attrName>
                                        </p:attrNameLst>
                                      </p:cBhvr>
                                      <p:tavLst>
                                        <p:tav fmla="" tm="0">
                                          <p:val>
                                            <p:strVal val="0"/>
                                          </p:val>
                                        </p:tav>
                                        <p:tav fmla="" tm="100000">
                                          <p:val>
                                            <p:strVal val="#ppt_w"/>
                                          </p:val>
                                        </p:tav>
                                      </p:tavLst>
                                    </p:anim>
                                    <p:anim calcmode="lin" valueType="num">
                                      <p:cBhvr additive="base">
                                        <p:cTn dur="500"/>
                                        <p:tgtEl>
                                          <p:spTgt spid="13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39"/>
                                        </p:tgtEl>
                                        <p:attrNameLst>
                                          <p:attrName>style.visibility</p:attrName>
                                        </p:attrNameLst>
                                      </p:cBhvr>
                                      <p:to>
                                        <p:strVal val="visible"/>
                                      </p:to>
                                    </p:set>
                                    <p:anim calcmode="lin" valueType="num">
                                      <p:cBhvr additive="base">
                                        <p:cTn dur="500"/>
                                        <p:tgtEl>
                                          <p:spTgt spid="139"/>
                                        </p:tgtEl>
                                        <p:attrNameLst>
                                          <p:attrName>ppt_w</p:attrName>
                                        </p:attrNameLst>
                                      </p:cBhvr>
                                      <p:tavLst>
                                        <p:tav fmla="" tm="0">
                                          <p:val>
                                            <p:strVal val="0"/>
                                          </p:val>
                                        </p:tav>
                                        <p:tav fmla="" tm="100000">
                                          <p:val>
                                            <p:strVal val="#ppt_w"/>
                                          </p:val>
                                        </p:tav>
                                      </p:tavLst>
                                    </p:anim>
                                    <p:anim calcmode="lin" valueType="num">
                                      <p:cBhvr additive="base">
                                        <p:cTn dur="500"/>
                                        <p:tgtEl>
                                          <p:spTgt spid="13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41"/>
                                        </p:tgtEl>
                                        <p:attrNameLst>
                                          <p:attrName>style.visibility</p:attrName>
                                        </p:attrNameLst>
                                      </p:cBhvr>
                                      <p:to>
                                        <p:strVal val="visible"/>
                                      </p:to>
                                    </p:set>
                                    <p:anim calcmode="lin" valueType="num">
                                      <p:cBhvr additive="base">
                                        <p:cTn dur="500"/>
                                        <p:tgtEl>
                                          <p:spTgt spid="141"/>
                                        </p:tgtEl>
                                        <p:attrNameLst>
                                          <p:attrName>ppt_w</p:attrName>
                                        </p:attrNameLst>
                                      </p:cBhvr>
                                      <p:tavLst>
                                        <p:tav fmla="" tm="0">
                                          <p:val>
                                            <p:strVal val="0"/>
                                          </p:val>
                                        </p:tav>
                                        <p:tav fmla="" tm="100000">
                                          <p:val>
                                            <p:strVal val="#ppt_w"/>
                                          </p:val>
                                        </p:tav>
                                      </p:tavLst>
                                    </p:anim>
                                    <p:anim calcmode="lin" valueType="num">
                                      <p:cBhvr additive="base">
                                        <p:cTn dur="500"/>
                                        <p:tgtEl>
                                          <p:spTgt spid="14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500"/>
                                        <p:tgtEl>
                                          <p:spTgt spid="143"/>
                                        </p:tgtEl>
                                        <p:attrNameLst>
                                          <p:attrName>ppt_w</p:attrName>
                                        </p:attrNameLst>
                                      </p:cBhvr>
                                      <p:tavLst>
                                        <p:tav fmla="" tm="0">
                                          <p:val>
                                            <p:strVal val="0"/>
                                          </p:val>
                                        </p:tav>
                                        <p:tav fmla="" tm="100000">
                                          <p:val>
                                            <p:strVal val="#ppt_w"/>
                                          </p:val>
                                        </p:tav>
                                      </p:tavLst>
                                    </p:anim>
                                    <p:anim calcmode="lin" valueType="num">
                                      <p:cBhvr additive="base">
                                        <p:cTn dur="500"/>
                                        <p:tgtEl>
                                          <p:spTgt spid="14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4"/>
          <p:cNvSpPr/>
          <p:nvPr/>
        </p:nvSpPr>
        <p:spPr>
          <a:xfrm>
            <a:off x="0" y="0"/>
            <a:ext cx="12191695" cy="952499"/>
          </a:xfrm>
          <a:prstGeom prst="rect">
            <a:avLst/>
          </a:prstGeom>
          <a:solidFill>
            <a:srgbClr val="003366"/>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 name="Google Shape;152;p4"/>
          <p:cNvSpPr txBox="1"/>
          <p:nvPr/>
        </p:nvSpPr>
        <p:spPr>
          <a:xfrm>
            <a:off x="666733" y="269723"/>
            <a:ext cx="4578113" cy="849463"/>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А plan SafeMed – capsule hospital</a:t>
            </a:r>
            <a:endParaRPr/>
          </a:p>
          <a:p>
            <a:pPr indent="0" lvl="0" marL="0" marR="0" rtl="0" algn="l">
              <a:spcBef>
                <a:spcPts val="0"/>
              </a:spcBef>
              <a:spcAft>
                <a:spcPts val="0"/>
              </a:spcAft>
              <a:buNone/>
            </a:pPr>
            <a:r>
              <a:rPr b="1" lang="en-US" sz="2400">
                <a:solidFill>
                  <a:schemeClr val="lt1"/>
                </a:solidFill>
                <a:latin typeface="Calibri"/>
                <a:ea typeface="Calibri"/>
                <a:cs typeface="Calibri"/>
                <a:sym typeface="Calibri"/>
              </a:rPr>
              <a:t> </a:t>
            </a:r>
            <a:endParaRPr b="1" sz="2400">
              <a:solidFill>
                <a:schemeClr val="lt1"/>
              </a:solidFill>
              <a:latin typeface="Calibri"/>
              <a:ea typeface="Calibri"/>
              <a:cs typeface="Calibri"/>
              <a:sym typeface="Calibri"/>
            </a:endParaRPr>
          </a:p>
        </p:txBody>
      </p:sp>
      <p:pic>
        <p:nvPicPr>
          <p:cNvPr descr="image4" id="153" name="Google Shape;153;p4"/>
          <p:cNvPicPr preferRelativeResize="0"/>
          <p:nvPr/>
        </p:nvPicPr>
        <p:blipFill rotWithShape="1">
          <a:blip r:embed="rId3">
            <a:alphaModFix/>
          </a:blip>
          <a:srcRect b="0" l="0" r="0" t="0"/>
          <a:stretch/>
        </p:blipFill>
        <p:spPr>
          <a:xfrm>
            <a:off x="0" y="0"/>
            <a:ext cx="762000" cy="619125"/>
          </a:xfrm>
          <a:prstGeom prst="rect">
            <a:avLst/>
          </a:prstGeom>
          <a:noFill/>
          <a:ln>
            <a:noFill/>
          </a:ln>
        </p:spPr>
      </p:pic>
      <p:pic>
        <p:nvPicPr>
          <p:cNvPr id="154" name="Google Shape;154;p4"/>
          <p:cNvPicPr preferRelativeResize="0"/>
          <p:nvPr/>
        </p:nvPicPr>
        <p:blipFill rotWithShape="1">
          <a:blip r:embed="rId4">
            <a:alphaModFix/>
          </a:blip>
          <a:srcRect b="0" l="0" r="0" t="0"/>
          <a:stretch/>
        </p:blipFill>
        <p:spPr>
          <a:xfrm>
            <a:off x="342900" y="1053743"/>
            <a:ext cx="11456377" cy="4413199"/>
          </a:xfrm>
          <a:prstGeom prst="rect">
            <a:avLst/>
          </a:prstGeom>
          <a:noFill/>
          <a:ln>
            <a:noFill/>
          </a:ln>
        </p:spPr>
      </p:pic>
      <p:pic>
        <p:nvPicPr>
          <p:cNvPr id="155" name="Google Shape;155;p4"/>
          <p:cNvPicPr preferRelativeResize="0"/>
          <p:nvPr/>
        </p:nvPicPr>
        <p:blipFill rotWithShape="1">
          <a:blip r:embed="rId5">
            <a:alphaModFix/>
          </a:blip>
          <a:srcRect b="0" l="0" r="0" t="0"/>
          <a:stretch/>
        </p:blipFill>
        <p:spPr>
          <a:xfrm>
            <a:off x="4712677" y="5553280"/>
            <a:ext cx="3165230" cy="995516"/>
          </a:xfrm>
          <a:prstGeom prst="rect">
            <a:avLst/>
          </a:prstGeom>
          <a:noFill/>
          <a:ln>
            <a:noFill/>
          </a:ln>
        </p:spPr>
      </p:pic>
      <p:pic>
        <p:nvPicPr>
          <p:cNvPr id="156" name="Google Shape;156;p4"/>
          <p:cNvPicPr preferRelativeResize="0"/>
          <p:nvPr/>
        </p:nvPicPr>
        <p:blipFill rotWithShape="1">
          <a:blip r:embed="rId6">
            <a:alphaModFix/>
          </a:blip>
          <a:srcRect b="0" l="0" r="0" t="0"/>
          <a:stretch/>
        </p:blipFill>
        <p:spPr>
          <a:xfrm>
            <a:off x="8115300" y="5532553"/>
            <a:ext cx="3269035" cy="1016243"/>
          </a:xfrm>
          <a:prstGeom prst="rect">
            <a:avLst/>
          </a:prstGeom>
          <a:noFill/>
          <a:ln>
            <a:noFill/>
          </a:ln>
        </p:spPr>
      </p:pic>
      <p:pic>
        <p:nvPicPr>
          <p:cNvPr id="157" name="Google Shape;157;p4"/>
          <p:cNvPicPr preferRelativeResize="0"/>
          <p:nvPr/>
        </p:nvPicPr>
        <p:blipFill rotWithShape="1">
          <a:blip r:embed="rId7">
            <a:alphaModFix/>
          </a:blip>
          <a:srcRect b="0" l="0" r="0" t="0"/>
          <a:stretch/>
        </p:blipFill>
        <p:spPr>
          <a:xfrm>
            <a:off x="1295237" y="5568186"/>
            <a:ext cx="3180047" cy="96570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500"/>
                                        <p:tgtEl>
                                          <p:spTgt spid="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500"/>
                                        <p:tgtEl>
                                          <p:spTgt spid="1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5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5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5"/>
          <p:cNvSpPr/>
          <p:nvPr/>
        </p:nvSpPr>
        <p:spPr>
          <a:xfrm>
            <a:off x="0" y="0"/>
            <a:ext cx="12191695" cy="857250"/>
          </a:xfrm>
          <a:prstGeom prst="rect">
            <a:avLst/>
          </a:prstGeom>
          <a:solidFill>
            <a:srgbClr val="003366"/>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3" name="Google Shape;163;p5"/>
          <p:cNvSpPr txBox="1"/>
          <p:nvPr/>
        </p:nvSpPr>
        <p:spPr>
          <a:xfrm>
            <a:off x="666733" y="189167"/>
            <a:ext cx="3308085" cy="478914"/>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392">
                <a:solidFill>
                  <a:srgbClr val="FFFFFF"/>
                </a:solidFill>
                <a:latin typeface="Calibri"/>
                <a:ea typeface="Calibri"/>
                <a:cs typeface="Calibri"/>
                <a:sym typeface="Calibri"/>
              </a:rPr>
              <a:t>Capsule hospital concept</a:t>
            </a:r>
            <a:endParaRPr b="1" sz="2392">
              <a:solidFill>
                <a:srgbClr val="FFFFFF"/>
              </a:solidFill>
              <a:latin typeface="Calibri"/>
              <a:ea typeface="Calibri"/>
              <a:cs typeface="Calibri"/>
              <a:sym typeface="Calibri"/>
            </a:endParaRPr>
          </a:p>
        </p:txBody>
      </p:sp>
      <p:sp>
        <p:nvSpPr>
          <p:cNvPr id="164" name="Google Shape;164;p5"/>
          <p:cNvSpPr txBox="1"/>
          <p:nvPr/>
        </p:nvSpPr>
        <p:spPr>
          <a:xfrm>
            <a:off x="666733" y="1081349"/>
            <a:ext cx="1797223"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1435">
                <a:solidFill>
                  <a:srgbClr val="003366"/>
                </a:solidFill>
                <a:latin typeface="Calibri"/>
                <a:ea typeface="Calibri"/>
                <a:cs typeface="Calibri"/>
                <a:sym typeface="Calibri"/>
              </a:rPr>
              <a:t> </a:t>
            </a:r>
            <a:r>
              <a:rPr lang="en-US" sz="1104">
                <a:solidFill>
                  <a:schemeClr val="dk1"/>
                </a:solidFill>
                <a:latin typeface="Calibri"/>
                <a:ea typeface="Calibri"/>
                <a:cs typeface="Calibri"/>
                <a:sym typeface="Calibri"/>
              </a:rPr>
              <a:t>  </a:t>
            </a:r>
            <a:r>
              <a:rPr b="1" lang="en-US" sz="1435">
                <a:solidFill>
                  <a:srgbClr val="003366"/>
                </a:solidFill>
                <a:latin typeface="Calibri"/>
                <a:ea typeface="Calibri"/>
                <a:cs typeface="Calibri"/>
                <a:sym typeface="Calibri"/>
              </a:rPr>
              <a:t> </a:t>
            </a:r>
            <a:r>
              <a:rPr b="1" lang="en-US" sz="2000">
                <a:solidFill>
                  <a:srgbClr val="003366"/>
                </a:solidFill>
                <a:latin typeface="Calibri"/>
                <a:ea typeface="Calibri"/>
                <a:cs typeface="Calibri"/>
                <a:sym typeface="Calibri"/>
              </a:rPr>
              <a:t>The main idea</a:t>
            </a:r>
            <a:endParaRPr b="1" sz="2000">
              <a:solidFill>
                <a:srgbClr val="003366"/>
              </a:solidFill>
              <a:latin typeface="Calibri"/>
              <a:ea typeface="Calibri"/>
              <a:cs typeface="Calibri"/>
              <a:sym typeface="Calibri"/>
            </a:endParaRPr>
          </a:p>
        </p:txBody>
      </p:sp>
      <p:pic>
        <p:nvPicPr>
          <p:cNvPr descr="image.png" id="165" name="Google Shape;165;p5"/>
          <p:cNvPicPr preferRelativeResize="0"/>
          <p:nvPr/>
        </p:nvPicPr>
        <p:blipFill rotWithShape="1">
          <a:blip r:embed="rId3">
            <a:alphaModFix/>
          </a:blip>
          <a:srcRect b="0" l="0" r="0" t="0"/>
          <a:stretch/>
        </p:blipFill>
        <p:spPr>
          <a:xfrm>
            <a:off x="666733" y="1198245"/>
            <a:ext cx="228594" cy="194309"/>
          </a:xfrm>
          <a:prstGeom prst="rect">
            <a:avLst/>
          </a:prstGeom>
          <a:noFill/>
          <a:ln>
            <a:noFill/>
          </a:ln>
        </p:spPr>
      </p:pic>
      <p:sp>
        <p:nvSpPr>
          <p:cNvPr id="166" name="Google Shape;166;p5"/>
          <p:cNvSpPr txBox="1"/>
          <p:nvPr/>
        </p:nvSpPr>
        <p:spPr>
          <a:xfrm>
            <a:off x="666733" y="1442168"/>
            <a:ext cx="5286242" cy="849463"/>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0" lang="en-US" sz="1600">
                <a:solidFill>
                  <a:srgbClr val="333333"/>
                </a:solidFill>
                <a:latin typeface="Calibri"/>
                <a:ea typeface="Calibri"/>
                <a:cs typeface="Calibri"/>
                <a:sym typeface="Calibri"/>
              </a:rPr>
              <a:t> </a:t>
            </a:r>
            <a:r>
              <a:rPr lang="en-US" sz="1600">
                <a:solidFill>
                  <a:schemeClr val="dk1"/>
                </a:solidFill>
                <a:latin typeface="Calibri"/>
                <a:ea typeface="Calibri"/>
                <a:cs typeface="Calibri"/>
                <a:sym typeface="Calibri"/>
              </a:rPr>
              <a:t>Creation of sealed and autonomous modules (“capsules”) in the basement of the main building, each being an independent treatment unit.</a:t>
            </a:r>
            <a:endParaRPr b="0" sz="1600">
              <a:solidFill>
                <a:srgbClr val="333333"/>
              </a:solidFill>
              <a:latin typeface="Calibri"/>
              <a:ea typeface="Calibri"/>
              <a:cs typeface="Calibri"/>
              <a:sym typeface="Calibri"/>
            </a:endParaRPr>
          </a:p>
        </p:txBody>
      </p:sp>
      <p:sp>
        <p:nvSpPr>
          <p:cNvPr id="167" name="Google Shape;167;p5"/>
          <p:cNvSpPr txBox="1"/>
          <p:nvPr/>
        </p:nvSpPr>
        <p:spPr>
          <a:xfrm>
            <a:off x="666733" y="2372597"/>
            <a:ext cx="1646285" cy="331629"/>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1435">
                <a:solidFill>
                  <a:srgbClr val="003366"/>
                </a:solidFill>
                <a:latin typeface="Calibri"/>
                <a:ea typeface="Calibri"/>
                <a:cs typeface="Calibri"/>
                <a:sym typeface="Calibri"/>
              </a:rPr>
              <a:t> </a:t>
            </a:r>
            <a:r>
              <a:rPr lang="en-US" sz="1104">
                <a:solidFill>
                  <a:schemeClr val="dk1"/>
                </a:solidFill>
                <a:latin typeface="Calibri"/>
                <a:ea typeface="Calibri"/>
                <a:cs typeface="Calibri"/>
                <a:sym typeface="Calibri"/>
              </a:rPr>
              <a:t>  </a:t>
            </a:r>
            <a:r>
              <a:rPr b="1" lang="en-US" sz="1435">
                <a:solidFill>
                  <a:srgbClr val="003366"/>
                </a:solidFill>
                <a:latin typeface="Calibri"/>
                <a:ea typeface="Calibri"/>
                <a:cs typeface="Calibri"/>
                <a:sym typeface="Calibri"/>
              </a:rPr>
              <a:t> Types of Capsules</a:t>
            </a:r>
            <a:endParaRPr b="1" sz="1435">
              <a:solidFill>
                <a:srgbClr val="003366"/>
              </a:solidFill>
              <a:latin typeface="Calibri"/>
              <a:ea typeface="Calibri"/>
              <a:cs typeface="Calibri"/>
              <a:sym typeface="Calibri"/>
            </a:endParaRPr>
          </a:p>
        </p:txBody>
      </p:sp>
      <p:pic>
        <p:nvPicPr>
          <p:cNvPr descr="image.png" id="168" name="Google Shape;168;p5"/>
          <p:cNvPicPr preferRelativeResize="0"/>
          <p:nvPr/>
        </p:nvPicPr>
        <p:blipFill rotWithShape="1">
          <a:blip r:embed="rId4">
            <a:alphaModFix/>
          </a:blip>
          <a:srcRect b="0" l="0" r="0" t="0"/>
          <a:stretch/>
        </p:blipFill>
        <p:spPr>
          <a:xfrm>
            <a:off x="666733" y="2436495"/>
            <a:ext cx="228594" cy="194309"/>
          </a:xfrm>
          <a:prstGeom prst="rect">
            <a:avLst/>
          </a:prstGeom>
          <a:noFill/>
          <a:ln>
            <a:noFill/>
          </a:ln>
        </p:spPr>
      </p:pic>
      <p:sp>
        <p:nvSpPr>
          <p:cNvPr id="169" name="Google Shape;169;p5"/>
          <p:cNvSpPr/>
          <p:nvPr/>
        </p:nvSpPr>
        <p:spPr>
          <a:xfrm>
            <a:off x="666733" y="2828925"/>
            <a:ext cx="2571685" cy="876299"/>
          </a:xfrm>
          <a:prstGeom prst="roundRect">
            <a:avLst>
              <a:gd fmla="val 17391" name="adj"/>
            </a:avLst>
          </a:prstGeom>
          <a:solidFill>
            <a:srgbClr val="E6F0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0" name="Google Shape;170;p5"/>
          <p:cNvSpPr txBox="1"/>
          <p:nvPr/>
        </p:nvSpPr>
        <p:spPr>
          <a:xfrm>
            <a:off x="809604" y="2874252"/>
            <a:ext cx="1715085" cy="357021"/>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1076">
                <a:solidFill>
                  <a:srgbClr val="003366"/>
                </a:solidFill>
                <a:latin typeface="Calibri"/>
                <a:ea typeface="Calibri"/>
                <a:cs typeface="Calibri"/>
                <a:sym typeface="Calibri"/>
              </a:rPr>
              <a:t> </a:t>
            </a:r>
            <a:r>
              <a:rPr lang="en-US" sz="1104">
                <a:solidFill>
                  <a:schemeClr val="dk1"/>
                </a:solidFill>
                <a:latin typeface="Calibri"/>
                <a:ea typeface="Calibri"/>
                <a:cs typeface="Calibri"/>
                <a:sym typeface="Calibri"/>
              </a:rPr>
              <a:t>  </a:t>
            </a:r>
            <a:r>
              <a:rPr b="1" lang="en-US" sz="1076">
                <a:solidFill>
                  <a:srgbClr val="003366"/>
                </a:solidFill>
                <a:latin typeface="Calibri"/>
                <a:ea typeface="Calibri"/>
                <a:cs typeface="Calibri"/>
                <a:sym typeface="Calibri"/>
              </a:rPr>
              <a:t> </a:t>
            </a:r>
            <a:r>
              <a:rPr b="1" lang="en-US" sz="1600">
                <a:solidFill>
                  <a:srgbClr val="003366"/>
                </a:solidFill>
                <a:latin typeface="Calibri"/>
                <a:ea typeface="Calibri"/>
                <a:cs typeface="Calibri"/>
                <a:sym typeface="Calibri"/>
              </a:rPr>
              <a:t>Operating Room </a:t>
            </a:r>
            <a:endParaRPr/>
          </a:p>
        </p:txBody>
      </p:sp>
      <p:pic>
        <p:nvPicPr>
          <p:cNvPr descr="image.png" id="171" name="Google Shape;171;p5"/>
          <p:cNvPicPr preferRelativeResize="0"/>
          <p:nvPr/>
        </p:nvPicPr>
        <p:blipFill rotWithShape="1">
          <a:blip r:embed="rId5">
            <a:alphaModFix/>
          </a:blip>
          <a:srcRect b="0" l="0" r="0" t="0"/>
          <a:stretch/>
        </p:blipFill>
        <p:spPr>
          <a:xfrm>
            <a:off x="809604" y="2966757"/>
            <a:ext cx="190495" cy="162485"/>
          </a:xfrm>
          <a:prstGeom prst="rect">
            <a:avLst/>
          </a:prstGeom>
          <a:noFill/>
          <a:ln>
            <a:noFill/>
          </a:ln>
        </p:spPr>
      </p:pic>
      <p:sp>
        <p:nvSpPr>
          <p:cNvPr id="172" name="Google Shape;172;p5"/>
          <p:cNvSpPr txBox="1"/>
          <p:nvPr/>
        </p:nvSpPr>
        <p:spPr>
          <a:xfrm>
            <a:off x="809604" y="3237303"/>
            <a:ext cx="2285942" cy="326243"/>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lang="en-US" sz="1400">
                <a:solidFill>
                  <a:srgbClr val="555555"/>
                </a:solidFill>
                <a:latin typeface="Calibri"/>
                <a:ea typeface="Calibri"/>
                <a:cs typeface="Calibri"/>
                <a:sym typeface="Calibri"/>
              </a:rPr>
              <a:t>Modern surgical unit</a:t>
            </a:r>
            <a:endParaRPr b="0" sz="1400">
              <a:solidFill>
                <a:srgbClr val="555555"/>
              </a:solidFill>
              <a:latin typeface="Calibri"/>
              <a:ea typeface="Calibri"/>
              <a:cs typeface="Calibri"/>
              <a:sym typeface="Calibri"/>
            </a:endParaRPr>
          </a:p>
        </p:txBody>
      </p:sp>
      <p:sp>
        <p:nvSpPr>
          <p:cNvPr id="173" name="Google Shape;173;p5"/>
          <p:cNvSpPr/>
          <p:nvPr/>
        </p:nvSpPr>
        <p:spPr>
          <a:xfrm>
            <a:off x="3381290" y="2828925"/>
            <a:ext cx="2571685" cy="876299"/>
          </a:xfrm>
          <a:prstGeom prst="roundRect">
            <a:avLst>
              <a:gd fmla="val 17391" name="adj"/>
            </a:avLst>
          </a:prstGeom>
          <a:solidFill>
            <a:srgbClr val="E6F0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4" name="Google Shape;174;p5"/>
          <p:cNvSpPr txBox="1"/>
          <p:nvPr/>
        </p:nvSpPr>
        <p:spPr>
          <a:xfrm>
            <a:off x="3524161" y="2874252"/>
            <a:ext cx="1728678" cy="357021"/>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1076">
                <a:solidFill>
                  <a:srgbClr val="003366"/>
                </a:solidFill>
                <a:latin typeface="Calibri"/>
                <a:ea typeface="Calibri"/>
                <a:cs typeface="Calibri"/>
                <a:sym typeface="Calibri"/>
              </a:rPr>
              <a:t> </a:t>
            </a:r>
            <a:r>
              <a:rPr lang="en-US" sz="1104">
                <a:solidFill>
                  <a:schemeClr val="dk1"/>
                </a:solidFill>
                <a:latin typeface="Calibri"/>
                <a:ea typeface="Calibri"/>
                <a:cs typeface="Calibri"/>
                <a:sym typeface="Calibri"/>
              </a:rPr>
              <a:t>  </a:t>
            </a:r>
            <a:r>
              <a:rPr b="1" lang="en-US" sz="1076">
                <a:solidFill>
                  <a:srgbClr val="003366"/>
                </a:solidFill>
                <a:latin typeface="Calibri"/>
                <a:ea typeface="Calibri"/>
                <a:cs typeface="Calibri"/>
                <a:sym typeface="Calibri"/>
              </a:rPr>
              <a:t> </a:t>
            </a:r>
            <a:r>
              <a:rPr b="1" lang="en-US" sz="1600">
                <a:solidFill>
                  <a:srgbClr val="003366"/>
                </a:solidFill>
                <a:latin typeface="Calibri"/>
                <a:ea typeface="Calibri"/>
                <a:cs typeface="Calibri"/>
                <a:sym typeface="Calibri"/>
              </a:rPr>
              <a:t>Recovery Rooms </a:t>
            </a:r>
            <a:endParaRPr/>
          </a:p>
        </p:txBody>
      </p:sp>
      <p:pic>
        <p:nvPicPr>
          <p:cNvPr descr="image.png" id="175" name="Google Shape;175;p5"/>
          <p:cNvPicPr preferRelativeResize="0"/>
          <p:nvPr/>
        </p:nvPicPr>
        <p:blipFill rotWithShape="1">
          <a:blip r:embed="rId6">
            <a:alphaModFix/>
          </a:blip>
          <a:srcRect b="0" l="0" r="0" t="0"/>
          <a:stretch/>
        </p:blipFill>
        <p:spPr>
          <a:xfrm>
            <a:off x="3524161" y="2977963"/>
            <a:ext cx="190495" cy="140073"/>
          </a:xfrm>
          <a:prstGeom prst="rect">
            <a:avLst/>
          </a:prstGeom>
          <a:noFill/>
          <a:ln>
            <a:noFill/>
          </a:ln>
        </p:spPr>
      </p:pic>
      <p:sp>
        <p:nvSpPr>
          <p:cNvPr id="176" name="Google Shape;176;p5"/>
          <p:cNvSpPr txBox="1"/>
          <p:nvPr/>
        </p:nvSpPr>
        <p:spPr>
          <a:xfrm>
            <a:off x="3524161" y="3129581"/>
            <a:ext cx="2285942" cy="541687"/>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0" lang="en-US" sz="1400">
                <a:solidFill>
                  <a:srgbClr val="555555"/>
                </a:solidFill>
                <a:latin typeface="Calibri"/>
                <a:ea typeface="Calibri"/>
                <a:cs typeface="Calibri"/>
                <a:sym typeface="Calibri"/>
              </a:rPr>
              <a:t>3 separate autonomous spaces</a:t>
            </a:r>
            <a:endParaRPr b="0" sz="1400">
              <a:solidFill>
                <a:srgbClr val="555555"/>
              </a:solidFill>
              <a:latin typeface="Calibri"/>
              <a:ea typeface="Calibri"/>
              <a:cs typeface="Calibri"/>
              <a:sym typeface="Calibri"/>
            </a:endParaRPr>
          </a:p>
        </p:txBody>
      </p:sp>
      <p:sp>
        <p:nvSpPr>
          <p:cNvPr id="177" name="Google Shape;177;p5"/>
          <p:cNvSpPr/>
          <p:nvPr/>
        </p:nvSpPr>
        <p:spPr>
          <a:xfrm>
            <a:off x="666733" y="3848099"/>
            <a:ext cx="5286242" cy="685800"/>
          </a:xfrm>
          <a:prstGeom prst="roundRect">
            <a:avLst>
              <a:gd fmla="val 22222" name="adj"/>
            </a:avLst>
          </a:prstGeom>
          <a:solidFill>
            <a:srgbClr val="E6F0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8" name="Google Shape;178;p5"/>
          <p:cNvSpPr txBox="1"/>
          <p:nvPr/>
        </p:nvSpPr>
        <p:spPr>
          <a:xfrm>
            <a:off x="948653" y="3876619"/>
            <a:ext cx="1352550" cy="357021"/>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1600">
                <a:solidFill>
                  <a:srgbClr val="003366"/>
                </a:solidFill>
                <a:latin typeface="Calibri"/>
                <a:ea typeface="Calibri"/>
                <a:cs typeface="Calibri"/>
                <a:sym typeface="Calibri"/>
              </a:rPr>
              <a:t>Intensive Care</a:t>
            </a:r>
            <a:endParaRPr b="1" sz="1600">
              <a:solidFill>
                <a:srgbClr val="003366"/>
              </a:solidFill>
              <a:latin typeface="Calibri"/>
              <a:ea typeface="Calibri"/>
              <a:cs typeface="Calibri"/>
              <a:sym typeface="Calibri"/>
            </a:endParaRPr>
          </a:p>
        </p:txBody>
      </p:sp>
      <p:pic>
        <p:nvPicPr>
          <p:cNvPr descr="image.png" id="179" name="Google Shape;179;p5"/>
          <p:cNvPicPr preferRelativeResize="0"/>
          <p:nvPr/>
        </p:nvPicPr>
        <p:blipFill rotWithShape="1">
          <a:blip r:embed="rId7">
            <a:alphaModFix/>
          </a:blip>
          <a:srcRect b="0" l="0" r="0" t="0"/>
          <a:stretch/>
        </p:blipFill>
        <p:spPr>
          <a:xfrm>
            <a:off x="809604" y="4015067"/>
            <a:ext cx="190495" cy="123264"/>
          </a:xfrm>
          <a:prstGeom prst="rect">
            <a:avLst/>
          </a:prstGeom>
          <a:noFill/>
          <a:ln>
            <a:noFill/>
          </a:ln>
        </p:spPr>
      </p:pic>
      <p:sp>
        <p:nvSpPr>
          <p:cNvPr id="180" name="Google Shape;180;p5"/>
          <p:cNvSpPr txBox="1"/>
          <p:nvPr/>
        </p:nvSpPr>
        <p:spPr>
          <a:xfrm>
            <a:off x="809604" y="4161228"/>
            <a:ext cx="2345963" cy="326243"/>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0" lang="en-US" sz="1400">
                <a:solidFill>
                  <a:srgbClr val="555555"/>
                </a:solidFill>
                <a:latin typeface="Calibri"/>
                <a:ea typeface="Calibri"/>
                <a:cs typeface="Calibri"/>
                <a:sym typeface="Calibri"/>
              </a:rPr>
              <a:t>Fully equipped for critical care</a:t>
            </a:r>
            <a:endParaRPr b="0" sz="1400">
              <a:solidFill>
                <a:srgbClr val="555555"/>
              </a:solidFill>
              <a:latin typeface="Calibri"/>
              <a:ea typeface="Calibri"/>
              <a:cs typeface="Calibri"/>
              <a:sym typeface="Calibri"/>
            </a:endParaRPr>
          </a:p>
        </p:txBody>
      </p:sp>
      <p:sp>
        <p:nvSpPr>
          <p:cNvPr id="181" name="Google Shape;181;p5"/>
          <p:cNvSpPr txBox="1"/>
          <p:nvPr/>
        </p:nvSpPr>
        <p:spPr>
          <a:xfrm>
            <a:off x="872121" y="4750407"/>
            <a:ext cx="1652568" cy="331629"/>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1435">
                <a:solidFill>
                  <a:srgbClr val="003366"/>
                </a:solidFill>
                <a:latin typeface="Calibri"/>
                <a:ea typeface="Calibri"/>
                <a:cs typeface="Calibri"/>
                <a:sym typeface="Calibri"/>
              </a:rPr>
              <a:t>Autonomy Features</a:t>
            </a:r>
            <a:endParaRPr b="1" sz="1600">
              <a:solidFill>
                <a:srgbClr val="003366"/>
              </a:solidFill>
              <a:latin typeface="Calibri"/>
              <a:ea typeface="Calibri"/>
              <a:cs typeface="Calibri"/>
              <a:sym typeface="Calibri"/>
            </a:endParaRPr>
          </a:p>
        </p:txBody>
      </p:sp>
      <p:pic>
        <p:nvPicPr>
          <p:cNvPr descr="image.png" id="182" name="Google Shape;182;p5"/>
          <p:cNvPicPr preferRelativeResize="0"/>
          <p:nvPr/>
        </p:nvPicPr>
        <p:blipFill rotWithShape="1">
          <a:blip r:embed="rId8">
            <a:alphaModFix/>
          </a:blip>
          <a:srcRect b="0" l="0" r="0" t="0"/>
          <a:stretch/>
        </p:blipFill>
        <p:spPr>
          <a:xfrm>
            <a:off x="666733" y="4841392"/>
            <a:ext cx="228594" cy="194309"/>
          </a:xfrm>
          <a:prstGeom prst="rect">
            <a:avLst/>
          </a:prstGeom>
          <a:noFill/>
          <a:ln>
            <a:noFill/>
          </a:ln>
        </p:spPr>
      </p:pic>
      <p:pic>
        <p:nvPicPr>
          <p:cNvPr descr="image.png" id="183" name="Google Shape;183;p5"/>
          <p:cNvPicPr preferRelativeResize="0"/>
          <p:nvPr/>
        </p:nvPicPr>
        <p:blipFill rotWithShape="1">
          <a:blip r:embed="rId9">
            <a:alphaModFix/>
          </a:blip>
          <a:srcRect b="0" l="0" r="0" t="0"/>
          <a:stretch/>
        </p:blipFill>
        <p:spPr>
          <a:xfrm>
            <a:off x="666733" y="5252872"/>
            <a:ext cx="228594" cy="171450"/>
          </a:xfrm>
          <a:prstGeom prst="rect">
            <a:avLst/>
          </a:prstGeom>
          <a:noFill/>
          <a:ln>
            <a:noFill/>
          </a:ln>
        </p:spPr>
      </p:pic>
      <p:sp>
        <p:nvSpPr>
          <p:cNvPr id="184" name="Google Shape;184;p5"/>
          <p:cNvSpPr txBox="1"/>
          <p:nvPr/>
        </p:nvSpPr>
        <p:spPr>
          <a:xfrm>
            <a:off x="990575" y="5143953"/>
            <a:ext cx="2247843" cy="541687"/>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0" lang="en-US" sz="1400">
                <a:solidFill>
                  <a:srgbClr val="333333"/>
                </a:solidFill>
                <a:latin typeface="Calibri"/>
                <a:ea typeface="Calibri"/>
                <a:cs typeface="Calibri"/>
                <a:sym typeface="Calibri"/>
              </a:rPr>
              <a:t>Independent ventilation systems with filtration</a:t>
            </a:r>
            <a:endParaRPr b="0" sz="1400">
              <a:solidFill>
                <a:srgbClr val="333333"/>
              </a:solidFill>
              <a:latin typeface="Calibri"/>
              <a:ea typeface="Calibri"/>
              <a:cs typeface="Calibri"/>
              <a:sym typeface="Calibri"/>
            </a:endParaRPr>
          </a:p>
        </p:txBody>
      </p:sp>
      <p:pic>
        <p:nvPicPr>
          <p:cNvPr descr="image.png" id="185" name="Google Shape;185;p5"/>
          <p:cNvPicPr preferRelativeResize="0"/>
          <p:nvPr/>
        </p:nvPicPr>
        <p:blipFill rotWithShape="1">
          <a:blip r:embed="rId10">
            <a:alphaModFix/>
          </a:blip>
          <a:srcRect b="0" l="0" r="0" t="0"/>
          <a:stretch/>
        </p:blipFill>
        <p:spPr>
          <a:xfrm>
            <a:off x="3381290" y="5250014"/>
            <a:ext cx="228594" cy="177164"/>
          </a:xfrm>
          <a:prstGeom prst="rect">
            <a:avLst/>
          </a:prstGeom>
          <a:noFill/>
          <a:ln>
            <a:noFill/>
          </a:ln>
        </p:spPr>
      </p:pic>
      <p:sp>
        <p:nvSpPr>
          <p:cNvPr id="186" name="Google Shape;186;p5"/>
          <p:cNvSpPr txBox="1"/>
          <p:nvPr/>
        </p:nvSpPr>
        <p:spPr>
          <a:xfrm>
            <a:off x="3577000" y="5156425"/>
            <a:ext cx="1996316" cy="326243"/>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lang="en-US" sz="1400">
                <a:solidFill>
                  <a:srgbClr val="333333"/>
                </a:solidFill>
                <a:latin typeface="Calibri"/>
                <a:ea typeface="Calibri"/>
                <a:cs typeface="Calibri"/>
                <a:sym typeface="Calibri"/>
              </a:rPr>
              <a:t>Standalone power supply</a:t>
            </a:r>
            <a:endParaRPr b="0" sz="1400">
              <a:solidFill>
                <a:srgbClr val="333333"/>
              </a:solidFill>
              <a:latin typeface="Calibri"/>
              <a:ea typeface="Calibri"/>
              <a:cs typeface="Calibri"/>
              <a:sym typeface="Calibri"/>
            </a:endParaRPr>
          </a:p>
        </p:txBody>
      </p:sp>
      <p:pic>
        <p:nvPicPr>
          <p:cNvPr descr="image.png" id="187" name="Google Shape;187;p5"/>
          <p:cNvPicPr preferRelativeResize="0"/>
          <p:nvPr/>
        </p:nvPicPr>
        <p:blipFill rotWithShape="1">
          <a:blip r:embed="rId11">
            <a:alphaModFix/>
          </a:blip>
          <a:srcRect b="0" l="0" r="0" t="0"/>
          <a:stretch/>
        </p:blipFill>
        <p:spPr>
          <a:xfrm>
            <a:off x="666733" y="5765316"/>
            <a:ext cx="228594" cy="194309"/>
          </a:xfrm>
          <a:prstGeom prst="rect">
            <a:avLst/>
          </a:prstGeom>
          <a:noFill/>
          <a:ln>
            <a:noFill/>
          </a:ln>
        </p:spPr>
      </p:pic>
      <p:sp>
        <p:nvSpPr>
          <p:cNvPr id="188" name="Google Shape;188;p5"/>
          <p:cNvSpPr txBox="1"/>
          <p:nvPr/>
        </p:nvSpPr>
        <p:spPr>
          <a:xfrm>
            <a:off x="990575" y="5667828"/>
            <a:ext cx="2247843" cy="541687"/>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0" lang="en-US" sz="1400">
                <a:solidFill>
                  <a:srgbClr val="333333"/>
                </a:solidFill>
                <a:latin typeface="Calibri"/>
                <a:ea typeface="Calibri"/>
                <a:cs typeface="Calibri"/>
                <a:sym typeface="Calibri"/>
              </a:rPr>
              <a:t>Backup water supply systems</a:t>
            </a:r>
            <a:endParaRPr b="0" sz="1400">
              <a:solidFill>
                <a:srgbClr val="333333"/>
              </a:solidFill>
              <a:latin typeface="Calibri"/>
              <a:ea typeface="Calibri"/>
              <a:cs typeface="Calibri"/>
              <a:sym typeface="Calibri"/>
            </a:endParaRPr>
          </a:p>
        </p:txBody>
      </p:sp>
      <p:pic>
        <p:nvPicPr>
          <p:cNvPr descr="image.png" id="189" name="Google Shape;189;p5"/>
          <p:cNvPicPr preferRelativeResize="0"/>
          <p:nvPr/>
        </p:nvPicPr>
        <p:blipFill rotWithShape="1">
          <a:blip r:embed="rId12">
            <a:alphaModFix/>
          </a:blip>
          <a:srcRect b="0" l="0" r="0" t="0"/>
          <a:stretch/>
        </p:blipFill>
        <p:spPr>
          <a:xfrm>
            <a:off x="3381290" y="5765316"/>
            <a:ext cx="228594" cy="194309"/>
          </a:xfrm>
          <a:prstGeom prst="rect">
            <a:avLst/>
          </a:prstGeom>
          <a:noFill/>
          <a:ln>
            <a:noFill/>
          </a:ln>
        </p:spPr>
      </p:pic>
      <p:sp>
        <p:nvSpPr>
          <p:cNvPr id="190" name="Google Shape;190;p5"/>
          <p:cNvSpPr txBox="1"/>
          <p:nvPr/>
        </p:nvSpPr>
        <p:spPr>
          <a:xfrm>
            <a:off x="3705132" y="5667828"/>
            <a:ext cx="2247843" cy="541687"/>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lang="en-US" sz="1400">
                <a:solidFill>
                  <a:srgbClr val="333333"/>
                </a:solidFill>
                <a:latin typeface="Calibri"/>
                <a:ea typeface="Calibri"/>
                <a:cs typeface="Calibri"/>
                <a:sym typeface="Calibri"/>
              </a:rPr>
              <a:t>Complete set of medical and non-medical equipment</a:t>
            </a:r>
            <a:endParaRPr b="0" sz="1400">
              <a:solidFill>
                <a:srgbClr val="333333"/>
              </a:solidFill>
              <a:latin typeface="Calibri"/>
              <a:ea typeface="Calibri"/>
              <a:cs typeface="Calibri"/>
              <a:sym typeface="Calibri"/>
            </a:endParaRPr>
          </a:p>
        </p:txBody>
      </p:sp>
      <p:pic>
        <p:nvPicPr>
          <p:cNvPr id="191" name="Google Shape;191;p5"/>
          <p:cNvPicPr preferRelativeResize="0"/>
          <p:nvPr/>
        </p:nvPicPr>
        <p:blipFill rotWithShape="1">
          <a:blip r:embed="rId13">
            <a:alphaModFix/>
          </a:blip>
          <a:srcRect b="0" l="0" r="0" t="0"/>
          <a:stretch/>
        </p:blipFill>
        <p:spPr>
          <a:xfrm>
            <a:off x="6502418" y="1960688"/>
            <a:ext cx="5227072" cy="348907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65"/>
                                        </p:tgtEl>
                                        <p:attrNameLst>
                                          <p:attrName>style.visibility</p:attrName>
                                        </p:attrNameLst>
                                      </p:cBhvr>
                                      <p:to>
                                        <p:strVal val="visible"/>
                                      </p:to>
                                    </p:set>
                                    <p:anim calcmode="lin" valueType="num">
                                      <p:cBhvr additive="base">
                                        <p:cTn dur="500"/>
                                        <p:tgtEl>
                                          <p:spTgt spid="165"/>
                                        </p:tgtEl>
                                        <p:attrNameLst>
                                          <p:attrName>ppt_w</p:attrName>
                                        </p:attrNameLst>
                                      </p:cBhvr>
                                      <p:tavLst>
                                        <p:tav fmla="" tm="0">
                                          <p:val>
                                            <p:strVal val="0"/>
                                          </p:val>
                                        </p:tav>
                                        <p:tav fmla="" tm="100000">
                                          <p:val>
                                            <p:strVal val="#ppt_w"/>
                                          </p:val>
                                        </p:tav>
                                      </p:tavLst>
                                    </p:anim>
                                    <p:anim calcmode="lin" valueType="num">
                                      <p:cBhvr additive="base">
                                        <p:cTn dur="500"/>
                                        <p:tgtEl>
                                          <p:spTgt spid="16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68"/>
                                        </p:tgtEl>
                                        <p:attrNameLst>
                                          <p:attrName>style.visibility</p:attrName>
                                        </p:attrNameLst>
                                      </p:cBhvr>
                                      <p:to>
                                        <p:strVal val="visible"/>
                                      </p:to>
                                    </p:set>
                                    <p:anim calcmode="lin" valueType="num">
                                      <p:cBhvr additive="base">
                                        <p:cTn dur="500"/>
                                        <p:tgtEl>
                                          <p:spTgt spid="168"/>
                                        </p:tgtEl>
                                        <p:attrNameLst>
                                          <p:attrName>ppt_w</p:attrName>
                                        </p:attrNameLst>
                                      </p:cBhvr>
                                      <p:tavLst>
                                        <p:tav fmla="" tm="0">
                                          <p:val>
                                            <p:strVal val="0"/>
                                          </p:val>
                                        </p:tav>
                                        <p:tav fmla="" tm="100000">
                                          <p:val>
                                            <p:strVal val="#ppt_w"/>
                                          </p:val>
                                        </p:tav>
                                      </p:tavLst>
                                    </p:anim>
                                    <p:anim calcmode="lin" valueType="num">
                                      <p:cBhvr additive="base">
                                        <p:cTn dur="500"/>
                                        <p:tgtEl>
                                          <p:spTgt spid="16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500"/>
                                        <p:tgtEl>
                                          <p:spTgt spid="1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6"/>
          <p:cNvSpPr/>
          <p:nvPr/>
        </p:nvSpPr>
        <p:spPr>
          <a:xfrm>
            <a:off x="0" y="0"/>
            <a:ext cx="12191695" cy="857250"/>
          </a:xfrm>
          <a:prstGeom prst="rect">
            <a:avLst/>
          </a:prstGeom>
          <a:solidFill>
            <a:srgbClr val="003366"/>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7" name="Google Shape;197;p6"/>
          <p:cNvSpPr txBox="1"/>
          <p:nvPr/>
        </p:nvSpPr>
        <p:spPr>
          <a:xfrm>
            <a:off x="666733" y="189167"/>
            <a:ext cx="4431470" cy="478914"/>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392">
                <a:solidFill>
                  <a:srgbClr val="FFFFFF"/>
                </a:solidFill>
                <a:latin typeface="Calibri"/>
                <a:ea typeface="Calibri"/>
                <a:cs typeface="Calibri"/>
                <a:sym typeface="Calibri"/>
              </a:rPr>
              <a:t>Technical Features and Autonomy</a:t>
            </a:r>
            <a:endParaRPr b="1" sz="2392">
              <a:solidFill>
                <a:srgbClr val="FFFFFF"/>
              </a:solidFill>
              <a:latin typeface="Calibri"/>
              <a:ea typeface="Calibri"/>
              <a:cs typeface="Calibri"/>
              <a:sym typeface="Calibri"/>
            </a:endParaRPr>
          </a:p>
        </p:txBody>
      </p:sp>
      <p:sp>
        <p:nvSpPr>
          <p:cNvPr id="198" name="Google Shape;198;p6"/>
          <p:cNvSpPr/>
          <p:nvPr/>
        </p:nvSpPr>
        <p:spPr>
          <a:xfrm>
            <a:off x="666733" y="1272207"/>
            <a:ext cx="5286242" cy="1057275"/>
          </a:xfrm>
          <a:prstGeom prst="roundRect">
            <a:avLst>
              <a:gd fmla="val 15841"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9" name="Google Shape;199;p6"/>
          <p:cNvSpPr/>
          <p:nvPr/>
        </p:nvSpPr>
        <p:spPr>
          <a:xfrm>
            <a:off x="908466" y="1496665"/>
            <a:ext cx="476238" cy="476249"/>
          </a:xfrm>
          <a:prstGeom prst="roundRect">
            <a:avLst>
              <a:gd fmla="val 50000" name="adj"/>
            </a:avLst>
          </a:prstGeom>
          <a:solidFill>
            <a:srgbClr val="E6F0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200" name="Google Shape;200;p6"/>
          <p:cNvPicPr preferRelativeResize="0"/>
          <p:nvPr/>
        </p:nvPicPr>
        <p:blipFill rotWithShape="1">
          <a:blip r:embed="rId3">
            <a:alphaModFix/>
          </a:blip>
          <a:srcRect b="0" l="0" r="0" t="0"/>
          <a:stretch/>
        </p:blipFill>
        <p:spPr>
          <a:xfrm>
            <a:off x="1013238" y="1634777"/>
            <a:ext cx="266693" cy="200025"/>
          </a:xfrm>
          <a:prstGeom prst="rect">
            <a:avLst/>
          </a:prstGeom>
          <a:noFill/>
          <a:ln>
            <a:noFill/>
          </a:ln>
        </p:spPr>
      </p:pic>
      <p:sp>
        <p:nvSpPr>
          <p:cNvPr id="201" name="Google Shape;201;p6"/>
          <p:cNvSpPr txBox="1"/>
          <p:nvPr/>
        </p:nvSpPr>
        <p:spPr>
          <a:xfrm>
            <a:off x="1552437" y="1264759"/>
            <a:ext cx="1316066"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Ventilation</a:t>
            </a:r>
            <a:endParaRPr b="1" sz="2000">
              <a:solidFill>
                <a:srgbClr val="003366"/>
              </a:solidFill>
              <a:latin typeface="Calibri"/>
              <a:ea typeface="Calibri"/>
              <a:cs typeface="Calibri"/>
              <a:sym typeface="Calibri"/>
            </a:endParaRPr>
          </a:p>
        </p:txBody>
      </p:sp>
      <p:sp>
        <p:nvSpPr>
          <p:cNvPr id="202" name="Google Shape;202;p6"/>
          <p:cNvSpPr txBox="1"/>
          <p:nvPr/>
        </p:nvSpPr>
        <p:spPr>
          <a:xfrm>
            <a:off x="1501199" y="1662770"/>
            <a:ext cx="4001270" cy="523990"/>
          </a:xfrm>
          <a:prstGeom prst="rect">
            <a:avLst/>
          </a:prstGeom>
          <a:noFill/>
          <a:ln>
            <a:noFill/>
          </a:ln>
        </p:spPr>
        <p:txBody>
          <a:bodyPr anchorCtr="0" anchor="ctr" bIns="54850" lIns="73150" spcFirstLastPara="1" rIns="73150" wrap="square" tIns="54850">
            <a:spAutoFit/>
          </a:bodyPr>
          <a:lstStyle/>
          <a:p>
            <a:pPr indent="0" lvl="0" marL="0" marR="0" rtl="0" algn="l">
              <a:lnSpc>
                <a:spcPct val="101562"/>
              </a:lnSpc>
              <a:spcBef>
                <a:spcPts val="0"/>
              </a:spcBef>
              <a:spcAft>
                <a:spcPts val="0"/>
              </a:spcAft>
              <a:buNone/>
            </a:pPr>
            <a:r>
              <a:rPr b="0" lang="en-US" sz="1600">
                <a:solidFill>
                  <a:srgbClr val="555555"/>
                </a:solidFill>
                <a:latin typeface="Calibri"/>
                <a:ea typeface="Calibri"/>
                <a:cs typeface="Calibri"/>
                <a:sym typeface="Calibri"/>
              </a:rPr>
              <a:t>Independent systems with filtration, sterilization, and oxygen supply.</a:t>
            </a:r>
            <a:endParaRPr b="0" sz="1600">
              <a:solidFill>
                <a:srgbClr val="555555"/>
              </a:solidFill>
              <a:latin typeface="Calibri"/>
              <a:ea typeface="Calibri"/>
              <a:cs typeface="Calibri"/>
              <a:sym typeface="Calibri"/>
            </a:endParaRPr>
          </a:p>
        </p:txBody>
      </p:sp>
      <p:sp>
        <p:nvSpPr>
          <p:cNvPr id="203" name="Google Shape;203;p6"/>
          <p:cNvSpPr/>
          <p:nvPr/>
        </p:nvSpPr>
        <p:spPr>
          <a:xfrm>
            <a:off x="666733" y="2519983"/>
            <a:ext cx="5286242" cy="1200150"/>
          </a:xfrm>
          <a:prstGeom prst="roundRect">
            <a:avLst>
              <a:gd fmla="val 12698"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p6"/>
          <p:cNvSpPr/>
          <p:nvPr/>
        </p:nvSpPr>
        <p:spPr>
          <a:xfrm>
            <a:off x="857228" y="2839071"/>
            <a:ext cx="476238" cy="476249"/>
          </a:xfrm>
          <a:prstGeom prst="roundRect">
            <a:avLst>
              <a:gd fmla="val 50000" name="adj"/>
            </a:avLst>
          </a:prstGeom>
          <a:solidFill>
            <a:srgbClr val="E6F0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205" name="Google Shape;205;p6"/>
          <p:cNvPicPr preferRelativeResize="0"/>
          <p:nvPr/>
        </p:nvPicPr>
        <p:blipFill rotWithShape="1">
          <a:blip r:embed="rId4">
            <a:alphaModFix/>
          </a:blip>
          <a:srcRect b="0" l="0" r="0" t="0"/>
          <a:stretch/>
        </p:blipFill>
        <p:spPr>
          <a:xfrm>
            <a:off x="962000" y="2972835"/>
            <a:ext cx="266693" cy="208721"/>
          </a:xfrm>
          <a:prstGeom prst="rect">
            <a:avLst/>
          </a:prstGeom>
          <a:noFill/>
          <a:ln>
            <a:noFill/>
          </a:ln>
        </p:spPr>
      </p:pic>
      <p:sp>
        <p:nvSpPr>
          <p:cNvPr id="206" name="Google Shape;206;p6"/>
          <p:cNvSpPr txBox="1"/>
          <p:nvPr/>
        </p:nvSpPr>
        <p:spPr>
          <a:xfrm>
            <a:off x="1523961" y="2519983"/>
            <a:ext cx="1604670"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Power Supply</a:t>
            </a:r>
            <a:endParaRPr b="1" sz="2000">
              <a:solidFill>
                <a:srgbClr val="003366"/>
              </a:solidFill>
              <a:latin typeface="Calibri"/>
              <a:ea typeface="Calibri"/>
              <a:cs typeface="Calibri"/>
              <a:sym typeface="Calibri"/>
            </a:endParaRPr>
          </a:p>
        </p:txBody>
      </p:sp>
      <p:sp>
        <p:nvSpPr>
          <p:cNvPr id="207" name="Google Shape;207;p6"/>
          <p:cNvSpPr txBox="1"/>
          <p:nvPr/>
        </p:nvSpPr>
        <p:spPr>
          <a:xfrm>
            <a:off x="1476338" y="2948398"/>
            <a:ext cx="4286142" cy="523990"/>
          </a:xfrm>
          <a:prstGeom prst="rect">
            <a:avLst/>
          </a:prstGeom>
          <a:noFill/>
          <a:ln>
            <a:noFill/>
          </a:ln>
        </p:spPr>
        <p:txBody>
          <a:bodyPr anchorCtr="0" anchor="ctr" bIns="54850" lIns="73150" spcFirstLastPara="1" rIns="73150" wrap="square" tIns="54850">
            <a:spAutoFit/>
          </a:bodyPr>
          <a:lstStyle/>
          <a:p>
            <a:pPr indent="0" lvl="0" marL="0" marR="0" rtl="0" algn="l">
              <a:lnSpc>
                <a:spcPct val="101562"/>
              </a:lnSpc>
              <a:spcBef>
                <a:spcPts val="0"/>
              </a:spcBef>
              <a:spcAft>
                <a:spcPts val="0"/>
              </a:spcAft>
              <a:buNone/>
            </a:pPr>
            <a:r>
              <a:rPr b="0" lang="en-US" sz="1076">
                <a:solidFill>
                  <a:srgbClr val="555555"/>
                </a:solidFill>
                <a:latin typeface="Calibri"/>
                <a:ea typeface="Calibri"/>
                <a:cs typeface="Calibri"/>
                <a:sym typeface="Calibri"/>
              </a:rPr>
              <a:t> </a:t>
            </a:r>
            <a:r>
              <a:rPr b="0" lang="en-US" sz="1600">
                <a:solidFill>
                  <a:srgbClr val="555555"/>
                </a:solidFill>
                <a:latin typeface="Calibri"/>
                <a:ea typeface="Calibri"/>
                <a:cs typeface="Calibri"/>
                <a:sym typeface="Calibri"/>
              </a:rPr>
              <a:t>Independent sources: generators, batteries, solar panels, ener</a:t>
            </a:r>
            <a:r>
              <a:rPr lang="en-US" sz="1600">
                <a:solidFill>
                  <a:srgbClr val="555555"/>
                </a:solidFill>
                <a:latin typeface="Calibri"/>
                <a:ea typeface="Calibri"/>
                <a:cs typeface="Calibri"/>
                <a:sym typeface="Calibri"/>
              </a:rPr>
              <a:t>gy storage.</a:t>
            </a:r>
            <a:endParaRPr b="0" sz="1600">
              <a:solidFill>
                <a:srgbClr val="555555"/>
              </a:solidFill>
              <a:latin typeface="Calibri"/>
              <a:ea typeface="Calibri"/>
              <a:cs typeface="Calibri"/>
              <a:sym typeface="Calibri"/>
            </a:endParaRPr>
          </a:p>
        </p:txBody>
      </p:sp>
      <p:sp>
        <p:nvSpPr>
          <p:cNvPr id="208" name="Google Shape;208;p6"/>
          <p:cNvSpPr/>
          <p:nvPr/>
        </p:nvSpPr>
        <p:spPr>
          <a:xfrm>
            <a:off x="666733" y="3920157"/>
            <a:ext cx="5286242" cy="962024"/>
          </a:xfrm>
          <a:prstGeom prst="roundRect">
            <a:avLst>
              <a:gd fmla="val 15841"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9" name="Google Shape;209;p6"/>
          <p:cNvSpPr/>
          <p:nvPr/>
        </p:nvSpPr>
        <p:spPr>
          <a:xfrm>
            <a:off x="857228" y="4110658"/>
            <a:ext cx="476238" cy="476249"/>
          </a:xfrm>
          <a:prstGeom prst="roundRect">
            <a:avLst>
              <a:gd fmla="val 50000" name="adj"/>
            </a:avLst>
          </a:prstGeom>
          <a:solidFill>
            <a:srgbClr val="E6F0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210" name="Google Shape;210;p6"/>
          <p:cNvPicPr preferRelativeResize="0"/>
          <p:nvPr/>
        </p:nvPicPr>
        <p:blipFill rotWithShape="1">
          <a:blip r:embed="rId5">
            <a:alphaModFix/>
          </a:blip>
          <a:srcRect b="0" l="0" r="0" t="0"/>
          <a:stretch/>
        </p:blipFill>
        <p:spPr>
          <a:xfrm>
            <a:off x="962000" y="4235725"/>
            <a:ext cx="266693" cy="226115"/>
          </a:xfrm>
          <a:prstGeom prst="rect">
            <a:avLst/>
          </a:prstGeom>
          <a:noFill/>
          <a:ln>
            <a:noFill/>
          </a:ln>
        </p:spPr>
      </p:pic>
      <p:sp>
        <p:nvSpPr>
          <p:cNvPr id="211" name="Google Shape;211;p6"/>
          <p:cNvSpPr txBox="1"/>
          <p:nvPr/>
        </p:nvSpPr>
        <p:spPr>
          <a:xfrm>
            <a:off x="1476338" y="3943971"/>
            <a:ext cx="1578830"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Water Supply</a:t>
            </a:r>
            <a:endParaRPr b="1" sz="2000">
              <a:solidFill>
                <a:srgbClr val="003366"/>
              </a:solidFill>
              <a:latin typeface="Calibri"/>
              <a:ea typeface="Calibri"/>
              <a:cs typeface="Calibri"/>
              <a:sym typeface="Calibri"/>
            </a:endParaRPr>
          </a:p>
        </p:txBody>
      </p:sp>
      <p:sp>
        <p:nvSpPr>
          <p:cNvPr id="212" name="Google Shape;212;p6"/>
          <p:cNvSpPr txBox="1"/>
          <p:nvPr/>
        </p:nvSpPr>
        <p:spPr>
          <a:xfrm>
            <a:off x="1459881" y="4317705"/>
            <a:ext cx="4366678" cy="318805"/>
          </a:xfrm>
          <a:prstGeom prst="rect">
            <a:avLst/>
          </a:prstGeom>
          <a:noFill/>
          <a:ln>
            <a:noFill/>
          </a:ln>
        </p:spPr>
        <p:txBody>
          <a:bodyPr anchorCtr="0" anchor="ctr" bIns="54850" lIns="73150" spcFirstLastPara="1" rIns="73150" wrap="square" tIns="54850">
            <a:spAutoFit/>
          </a:bodyPr>
          <a:lstStyle/>
          <a:p>
            <a:pPr indent="0" lvl="0" marL="0" marR="0" rtl="0" algn="l">
              <a:lnSpc>
                <a:spcPct val="101562"/>
              </a:lnSpc>
              <a:spcBef>
                <a:spcPts val="0"/>
              </a:spcBef>
              <a:spcAft>
                <a:spcPts val="0"/>
              </a:spcAft>
              <a:buNone/>
            </a:pPr>
            <a:r>
              <a:rPr b="0" lang="en-US" sz="1600">
                <a:solidFill>
                  <a:srgbClr val="555555"/>
                </a:solidFill>
                <a:latin typeface="Calibri"/>
                <a:ea typeface="Calibri"/>
                <a:cs typeface="Calibri"/>
                <a:sym typeface="Calibri"/>
              </a:rPr>
              <a:t>Backup systems</a:t>
            </a:r>
            <a:endParaRPr b="0" sz="1600">
              <a:solidFill>
                <a:srgbClr val="555555"/>
              </a:solidFill>
              <a:latin typeface="Calibri"/>
              <a:ea typeface="Calibri"/>
              <a:cs typeface="Calibri"/>
              <a:sym typeface="Calibri"/>
            </a:endParaRPr>
          </a:p>
        </p:txBody>
      </p:sp>
      <p:sp>
        <p:nvSpPr>
          <p:cNvPr id="213" name="Google Shape;213;p6"/>
          <p:cNvSpPr/>
          <p:nvPr/>
        </p:nvSpPr>
        <p:spPr>
          <a:xfrm>
            <a:off x="666733" y="5072683"/>
            <a:ext cx="5286242" cy="1200150"/>
          </a:xfrm>
          <a:prstGeom prst="roundRect">
            <a:avLst>
              <a:gd fmla="val 12698"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 name="Google Shape;214;p6"/>
          <p:cNvSpPr/>
          <p:nvPr/>
        </p:nvSpPr>
        <p:spPr>
          <a:xfrm>
            <a:off x="857228" y="5388248"/>
            <a:ext cx="476238" cy="476249"/>
          </a:xfrm>
          <a:prstGeom prst="roundRect">
            <a:avLst>
              <a:gd fmla="val 50000" name="adj"/>
            </a:avLst>
          </a:prstGeom>
          <a:solidFill>
            <a:srgbClr val="E6F0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215" name="Google Shape;215;p6"/>
          <p:cNvPicPr preferRelativeResize="0"/>
          <p:nvPr/>
        </p:nvPicPr>
        <p:blipFill rotWithShape="1">
          <a:blip r:embed="rId6">
            <a:alphaModFix/>
          </a:blip>
          <a:srcRect b="0" l="0" r="0" t="0"/>
          <a:stretch/>
        </p:blipFill>
        <p:spPr>
          <a:xfrm>
            <a:off x="962000" y="5513316"/>
            <a:ext cx="266693" cy="226115"/>
          </a:xfrm>
          <a:prstGeom prst="rect">
            <a:avLst/>
          </a:prstGeom>
          <a:noFill/>
          <a:ln>
            <a:noFill/>
          </a:ln>
        </p:spPr>
      </p:pic>
      <p:sp>
        <p:nvSpPr>
          <p:cNvPr id="216" name="Google Shape;216;p6"/>
          <p:cNvSpPr txBox="1"/>
          <p:nvPr/>
        </p:nvSpPr>
        <p:spPr>
          <a:xfrm>
            <a:off x="1476338" y="5187244"/>
            <a:ext cx="1306961"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Equipment</a:t>
            </a:r>
            <a:endParaRPr b="1" sz="2000">
              <a:solidFill>
                <a:srgbClr val="003366"/>
              </a:solidFill>
              <a:latin typeface="Calibri"/>
              <a:ea typeface="Calibri"/>
              <a:cs typeface="Calibri"/>
              <a:sym typeface="Calibri"/>
            </a:endParaRPr>
          </a:p>
        </p:txBody>
      </p:sp>
      <p:sp>
        <p:nvSpPr>
          <p:cNvPr id="217" name="Google Shape;217;p6"/>
          <p:cNvSpPr txBox="1"/>
          <p:nvPr/>
        </p:nvSpPr>
        <p:spPr>
          <a:xfrm>
            <a:off x="1500149" y="5534327"/>
            <a:ext cx="4286142" cy="523990"/>
          </a:xfrm>
          <a:prstGeom prst="rect">
            <a:avLst/>
          </a:prstGeom>
          <a:noFill/>
          <a:ln>
            <a:noFill/>
          </a:ln>
        </p:spPr>
        <p:txBody>
          <a:bodyPr anchorCtr="0" anchor="ctr" bIns="54850" lIns="73150" spcFirstLastPara="1" rIns="73150" wrap="square" tIns="54850">
            <a:spAutoFit/>
          </a:bodyPr>
          <a:lstStyle/>
          <a:p>
            <a:pPr indent="0" lvl="0" marL="0" marR="0" rtl="0" algn="l">
              <a:lnSpc>
                <a:spcPct val="101562"/>
              </a:lnSpc>
              <a:spcBef>
                <a:spcPts val="0"/>
              </a:spcBef>
              <a:spcAft>
                <a:spcPts val="0"/>
              </a:spcAft>
              <a:buNone/>
            </a:pPr>
            <a:r>
              <a:rPr b="0" lang="en-US" sz="1600">
                <a:solidFill>
                  <a:srgbClr val="555555"/>
                </a:solidFill>
                <a:latin typeface="Calibri"/>
                <a:ea typeface="Calibri"/>
                <a:cs typeface="Calibri"/>
                <a:sym typeface="Calibri"/>
              </a:rPr>
              <a:t>Complete set of medical and non-medical equipment</a:t>
            </a:r>
            <a:endParaRPr b="0" sz="1600">
              <a:solidFill>
                <a:srgbClr val="555555"/>
              </a:solidFill>
              <a:latin typeface="Calibri"/>
              <a:ea typeface="Calibri"/>
              <a:cs typeface="Calibri"/>
              <a:sym typeface="Calibri"/>
            </a:endParaRPr>
          </a:p>
        </p:txBody>
      </p:sp>
      <p:sp>
        <p:nvSpPr>
          <p:cNvPr id="218" name="Google Shape;218;p6"/>
          <p:cNvSpPr/>
          <p:nvPr/>
        </p:nvSpPr>
        <p:spPr>
          <a:xfrm>
            <a:off x="6762580" y="1143001"/>
            <a:ext cx="4864610" cy="2552698"/>
          </a:xfrm>
          <a:prstGeom prst="rect">
            <a:avLst/>
          </a:prstGeom>
          <a:blipFill rotWithShape="1">
            <a:blip r:embed="rId7">
              <a:alphaModFix/>
            </a:blip>
            <a:stretch>
              <a:fillRect b="0" l="0" r="0" t="0"/>
            </a:stretch>
          </a:blip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9" name="Google Shape;219;p6"/>
          <p:cNvSpPr/>
          <p:nvPr/>
        </p:nvSpPr>
        <p:spPr>
          <a:xfrm>
            <a:off x="6762582" y="3867225"/>
            <a:ext cx="4864608" cy="2593133"/>
          </a:xfrm>
          <a:prstGeom prst="rect">
            <a:avLst/>
          </a:prstGeom>
          <a:blipFill rotWithShape="1">
            <a:blip r:embed="rId8">
              <a:alphaModFix/>
            </a:blip>
            <a:stretch>
              <a:fillRect b="0" l="0" r="0" t="0"/>
            </a:stretch>
          </a:blip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500"/>
                                        <p:tgtEl>
                                          <p:spTgt spid="2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500"/>
                                        <p:tgtEl>
                                          <p:spTgt spid="2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00"/>
                                        </p:tgtEl>
                                        <p:attrNameLst>
                                          <p:attrName>style.visibility</p:attrName>
                                        </p:attrNameLst>
                                      </p:cBhvr>
                                      <p:to>
                                        <p:strVal val="visible"/>
                                      </p:to>
                                    </p:set>
                                    <p:anim calcmode="lin" valueType="num">
                                      <p:cBhvr additive="base">
                                        <p:cTn dur="300"/>
                                        <p:tgtEl>
                                          <p:spTgt spid="200"/>
                                        </p:tgtEl>
                                        <p:attrNameLst>
                                          <p:attrName>ppt_w</p:attrName>
                                        </p:attrNameLst>
                                      </p:cBhvr>
                                      <p:tavLst>
                                        <p:tav fmla="" tm="0">
                                          <p:val>
                                            <p:strVal val="0"/>
                                          </p:val>
                                        </p:tav>
                                        <p:tav fmla="" tm="100000">
                                          <p:val>
                                            <p:strVal val="#ppt_w"/>
                                          </p:val>
                                        </p:tav>
                                      </p:tavLst>
                                    </p:anim>
                                    <p:anim calcmode="lin" valueType="num">
                                      <p:cBhvr additive="base">
                                        <p:cTn dur="300"/>
                                        <p:tgtEl>
                                          <p:spTgt spid="20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05"/>
                                        </p:tgtEl>
                                        <p:attrNameLst>
                                          <p:attrName>style.visibility</p:attrName>
                                        </p:attrNameLst>
                                      </p:cBhvr>
                                      <p:to>
                                        <p:strVal val="visible"/>
                                      </p:to>
                                    </p:set>
                                    <p:anim calcmode="lin" valueType="num">
                                      <p:cBhvr additive="base">
                                        <p:cTn dur="300"/>
                                        <p:tgtEl>
                                          <p:spTgt spid="205"/>
                                        </p:tgtEl>
                                        <p:attrNameLst>
                                          <p:attrName>ppt_w</p:attrName>
                                        </p:attrNameLst>
                                      </p:cBhvr>
                                      <p:tavLst>
                                        <p:tav fmla="" tm="0">
                                          <p:val>
                                            <p:strVal val="0"/>
                                          </p:val>
                                        </p:tav>
                                        <p:tav fmla="" tm="100000">
                                          <p:val>
                                            <p:strVal val="#ppt_w"/>
                                          </p:val>
                                        </p:tav>
                                      </p:tavLst>
                                    </p:anim>
                                    <p:anim calcmode="lin" valueType="num">
                                      <p:cBhvr additive="base">
                                        <p:cTn dur="300"/>
                                        <p:tgtEl>
                                          <p:spTgt spid="20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10"/>
                                        </p:tgtEl>
                                        <p:attrNameLst>
                                          <p:attrName>style.visibility</p:attrName>
                                        </p:attrNameLst>
                                      </p:cBhvr>
                                      <p:to>
                                        <p:strVal val="visible"/>
                                      </p:to>
                                    </p:set>
                                    <p:anim calcmode="lin" valueType="num">
                                      <p:cBhvr additive="base">
                                        <p:cTn dur="300"/>
                                        <p:tgtEl>
                                          <p:spTgt spid="210"/>
                                        </p:tgtEl>
                                        <p:attrNameLst>
                                          <p:attrName>ppt_w</p:attrName>
                                        </p:attrNameLst>
                                      </p:cBhvr>
                                      <p:tavLst>
                                        <p:tav fmla="" tm="0">
                                          <p:val>
                                            <p:strVal val="0"/>
                                          </p:val>
                                        </p:tav>
                                        <p:tav fmla="" tm="100000">
                                          <p:val>
                                            <p:strVal val="#ppt_w"/>
                                          </p:val>
                                        </p:tav>
                                      </p:tavLst>
                                    </p:anim>
                                    <p:anim calcmode="lin" valueType="num">
                                      <p:cBhvr additive="base">
                                        <p:cTn dur="300"/>
                                        <p:tgtEl>
                                          <p:spTgt spid="21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15"/>
                                        </p:tgtEl>
                                        <p:attrNameLst>
                                          <p:attrName>style.visibility</p:attrName>
                                        </p:attrNameLst>
                                      </p:cBhvr>
                                      <p:to>
                                        <p:strVal val="visible"/>
                                      </p:to>
                                    </p:set>
                                    <p:anim calcmode="lin" valueType="num">
                                      <p:cBhvr additive="base">
                                        <p:cTn dur="300"/>
                                        <p:tgtEl>
                                          <p:spTgt spid="215"/>
                                        </p:tgtEl>
                                        <p:attrNameLst>
                                          <p:attrName>ppt_w</p:attrName>
                                        </p:attrNameLst>
                                      </p:cBhvr>
                                      <p:tavLst>
                                        <p:tav fmla="" tm="0">
                                          <p:val>
                                            <p:strVal val="0"/>
                                          </p:val>
                                        </p:tav>
                                        <p:tav fmla="" tm="100000">
                                          <p:val>
                                            <p:strVal val="#ppt_w"/>
                                          </p:val>
                                        </p:tav>
                                      </p:tavLst>
                                    </p:anim>
                                    <p:anim calcmode="lin" valueType="num">
                                      <p:cBhvr additive="base">
                                        <p:cTn dur="300"/>
                                        <p:tgtEl>
                                          <p:spTgt spid="21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7"/>
          <p:cNvSpPr/>
          <p:nvPr/>
        </p:nvSpPr>
        <p:spPr>
          <a:xfrm>
            <a:off x="0" y="0"/>
            <a:ext cx="12191695" cy="857250"/>
          </a:xfrm>
          <a:prstGeom prst="rect">
            <a:avLst/>
          </a:prstGeom>
          <a:solidFill>
            <a:srgbClr val="003366"/>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p7"/>
          <p:cNvSpPr txBox="1"/>
          <p:nvPr/>
        </p:nvSpPr>
        <p:spPr>
          <a:xfrm>
            <a:off x="666733" y="189167"/>
            <a:ext cx="3113738" cy="478914"/>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392">
                <a:solidFill>
                  <a:srgbClr val="FFFFFF"/>
                </a:solidFill>
                <a:latin typeface="Calibri"/>
                <a:ea typeface="Calibri"/>
                <a:cs typeface="Calibri"/>
                <a:sym typeface="Calibri"/>
              </a:rPr>
              <a:t>Safety and Accessibility</a:t>
            </a:r>
            <a:endParaRPr b="1" sz="2392">
              <a:solidFill>
                <a:srgbClr val="FFFFFF"/>
              </a:solidFill>
              <a:latin typeface="Calibri"/>
              <a:ea typeface="Calibri"/>
              <a:cs typeface="Calibri"/>
              <a:sym typeface="Calibri"/>
            </a:endParaRPr>
          </a:p>
        </p:txBody>
      </p:sp>
      <p:sp>
        <p:nvSpPr>
          <p:cNvPr id="226" name="Google Shape;226;p7"/>
          <p:cNvSpPr/>
          <p:nvPr/>
        </p:nvSpPr>
        <p:spPr>
          <a:xfrm>
            <a:off x="666733" y="1143000"/>
            <a:ext cx="5286242" cy="1619250"/>
          </a:xfrm>
          <a:prstGeom prst="roundRect">
            <a:avLst>
              <a:gd fmla="val 9411"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7" name="Google Shape;227;p7"/>
          <p:cNvSpPr/>
          <p:nvPr/>
        </p:nvSpPr>
        <p:spPr>
          <a:xfrm>
            <a:off x="857228" y="1666874"/>
            <a:ext cx="571485" cy="571500"/>
          </a:xfrm>
          <a:prstGeom prst="roundRect">
            <a:avLst>
              <a:gd fmla="val 50000" name="adj"/>
            </a:avLst>
          </a:prstGeom>
          <a:solidFill>
            <a:srgbClr val="E6F0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228" name="Google Shape;228;p7"/>
          <p:cNvPicPr preferRelativeResize="0"/>
          <p:nvPr/>
        </p:nvPicPr>
        <p:blipFill rotWithShape="1">
          <a:blip r:embed="rId3">
            <a:alphaModFix/>
          </a:blip>
          <a:srcRect b="0" l="0" r="0" t="0"/>
          <a:stretch/>
        </p:blipFill>
        <p:spPr>
          <a:xfrm>
            <a:off x="990575" y="1809017"/>
            <a:ext cx="304792" cy="287215"/>
          </a:xfrm>
          <a:prstGeom prst="rect">
            <a:avLst/>
          </a:prstGeom>
          <a:noFill/>
          <a:ln>
            <a:noFill/>
          </a:ln>
        </p:spPr>
      </p:pic>
      <p:sp>
        <p:nvSpPr>
          <p:cNvPr id="229" name="Google Shape;229;p7"/>
          <p:cNvSpPr txBox="1"/>
          <p:nvPr/>
        </p:nvSpPr>
        <p:spPr>
          <a:xfrm>
            <a:off x="1619209" y="1467112"/>
            <a:ext cx="3054747"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Compliance with Standards</a:t>
            </a:r>
            <a:endParaRPr b="1" sz="2000">
              <a:solidFill>
                <a:srgbClr val="003366"/>
              </a:solidFill>
              <a:latin typeface="Calibri"/>
              <a:ea typeface="Calibri"/>
              <a:cs typeface="Calibri"/>
              <a:sym typeface="Calibri"/>
            </a:endParaRPr>
          </a:p>
        </p:txBody>
      </p:sp>
      <p:sp>
        <p:nvSpPr>
          <p:cNvPr id="230" name="Google Shape;230;p7"/>
          <p:cNvSpPr txBox="1"/>
          <p:nvPr/>
        </p:nvSpPr>
        <p:spPr>
          <a:xfrm>
            <a:off x="1619209" y="1862080"/>
            <a:ext cx="4143271" cy="523990"/>
          </a:xfrm>
          <a:prstGeom prst="rect">
            <a:avLst/>
          </a:prstGeom>
          <a:noFill/>
          <a:ln>
            <a:noFill/>
          </a:ln>
        </p:spPr>
        <p:txBody>
          <a:bodyPr anchorCtr="0" anchor="ctr" bIns="54850" lIns="73150" spcFirstLastPara="1" rIns="73150" wrap="square" tIns="54850">
            <a:spAutoFit/>
          </a:bodyPr>
          <a:lstStyle/>
          <a:p>
            <a:pPr indent="0" lvl="0" marL="0" marR="0" rtl="0" algn="l">
              <a:lnSpc>
                <a:spcPct val="101562"/>
              </a:lnSpc>
              <a:spcBef>
                <a:spcPts val="0"/>
              </a:spcBef>
              <a:spcAft>
                <a:spcPts val="0"/>
              </a:spcAft>
              <a:buNone/>
            </a:pPr>
            <a:r>
              <a:rPr b="0" lang="en-US" sz="1600">
                <a:solidFill>
                  <a:srgbClr val="555555"/>
                </a:solidFill>
                <a:latin typeface="Calibri"/>
                <a:ea typeface="Calibri"/>
                <a:cs typeface="Calibri"/>
                <a:sym typeface="Calibri"/>
              </a:rPr>
              <a:t>Designed according to building codes and inclusivity standards</a:t>
            </a:r>
            <a:endParaRPr b="0" sz="1600">
              <a:solidFill>
                <a:srgbClr val="555555"/>
              </a:solidFill>
              <a:latin typeface="Calibri"/>
              <a:ea typeface="Calibri"/>
              <a:cs typeface="Calibri"/>
              <a:sym typeface="Calibri"/>
            </a:endParaRPr>
          </a:p>
        </p:txBody>
      </p:sp>
      <p:sp>
        <p:nvSpPr>
          <p:cNvPr id="231" name="Google Shape;231;p7"/>
          <p:cNvSpPr/>
          <p:nvPr/>
        </p:nvSpPr>
        <p:spPr>
          <a:xfrm>
            <a:off x="666733" y="2952750"/>
            <a:ext cx="5286242" cy="1619250"/>
          </a:xfrm>
          <a:prstGeom prst="roundRect">
            <a:avLst>
              <a:gd fmla="val 9411"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2" name="Google Shape;232;p7"/>
          <p:cNvSpPr/>
          <p:nvPr/>
        </p:nvSpPr>
        <p:spPr>
          <a:xfrm>
            <a:off x="857228" y="3476624"/>
            <a:ext cx="571485" cy="571500"/>
          </a:xfrm>
          <a:prstGeom prst="roundRect">
            <a:avLst>
              <a:gd fmla="val 50000" name="adj"/>
            </a:avLst>
          </a:prstGeom>
          <a:solidFill>
            <a:srgbClr val="E6F0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233" name="Google Shape;233;p7"/>
          <p:cNvPicPr preferRelativeResize="0"/>
          <p:nvPr/>
        </p:nvPicPr>
        <p:blipFill rotWithShape="1">
          <a:blip r:embed="rId4">
            <a:alphaModFix/>
          </a:blip>
          <a:srcRect b="0" l="0" r="0" t="0"/>
          <a:stretch/>
        </p:blipFill>
        <p:spPr>
          <a:xfrm>
            <a:off x="990575" y="3633421"/>
            <a:ext cx="304792" cy="257907"/>
          </a:xfrm>
          <a:prstGeom prst="rect">
            <a:avLst/>
          </a:prstGeom>
          <a:noFill/>
          <a:ln>
            <a:noFill/>
          </a:ln>
        </p:spPr>
      </p:pic>
      <p:sp>
        <p:nvSpPr>
          <p:cNvPr id="234" name="Google Shape;234;p7"/>
          <p:cNvSpPr txBox="1"/>
          <p:nvPr/>
        </p:nvSpPr>
        <p:spPr>
          <a:xfrm>
            <a:off x="1619208" y="3244876"/>
            <a:ext cx="1450975"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Accessibility</a:t>
            </a:r>
            <a:endParaRPr b="1" sz="2000">
              <a:solidFill>
                <a:srgbClr val="003366"/>
              </a:solidFill>
              <a:latin typeface="Calibri"/>
              <a:ea typeface="Calibri"/>
              <a:cs typeface="Calibri"/>
              <a:sym typeface="Calibri"/>
            </a:endParaRPr>
          </a:p>
        </p:txBody>
      </p:sp>
      <p:sp>
        <p:nvSpPr>
          <p:cNvPr id="235" name="Google Shape;235;p7"/>
          <p:cNvSpPr txBox="1"/>
          <p:nvPr/>
        </p:nvSpPr>
        <p:spPr>
          <a:xfrm>
            <a:off x="1581111" y="3736051"/>
            <a:ext cx="4143271" cy="523990"/>
          </a:xfrm>
          <a:prstGeom prst="rect">
            <a:avLst/>
          </a:prstGeom>
          <a:noFill/>
          <a:ln>
            <a:noFill/>
          </a:ln>
        </p:spPr>
        <p:txBody>
          <a:bodyPr anchorCtr="0" anchor="ctr" bIns="54850" lIns="73150" spcFirstLastPara="1" rIns="73150" wrap="square" tIns="54850">
            <a:spAutoFit/>
          </a:bodyPr>
          <a:lstStyle/>
          <a:p>
            <a:pPr indent="0" lvl="0" marL="0" marR="0" rtl="0" algn="l">
              <a:lnSpc>
                <a:spcPct val="101562"/>
              </a:lnSpc>
              <a:spcBef>
                <a:spcPts val="0"/>
              </a:spcBef>
              <a:spcAft>
                <a:spcPts val="0"/>
              </a:spcAft>
              <a:buNone/>
            </a:pPr>
            <a:r>
              <a:rPr b="0" lang="en-US" sz="1600">
                <a:solidFill>
                  <a:srgbClr val="555555"/>
                </a:solidFill>
                <a:latin typeface="Calibri"/>
                <a:ea typeface="Calibri"/>
                <a:cs typeface="Calibri"/>
                <a:sym typeface="Calibri"/>
              </a:rPr>
              <a:t>Spacious sanitary facilities and accessible entrances for people with disabilities</a:t>
            </a:r>
            <a:endParaRPr b="0" sz="1600">
              <a:solidFill>
                <a:srgbClr val="555555"/>
              </a:solidFill>
              <a:latin typeface="Calibri"/>
              <a:ea typeface="Calibri"/>
              <a:cs typeface="Calibri"/>
              <a:sym typeface="Calibri"/>
            </a:endParaRPr>
          </a:p>
        </p:txBody>
      </p:sp>
      <p:sp>
        <p:nvSpPr>
          <p:cNvPr id="236" name="Google Shape;236;p7"/>
          <p:cNvSpPr/>
          <p:nvPr/>
        </p:nvSpPr>
        <p:spPr>
          <a:xfrm>
            <a:off x="666733" y="4762500"/>
            <a:ext cx="5286242" cy="1619250"/>
          </a:xfrm>
          <a:prstGeom prst="roundRect">
            <a:avLst>
              <a:gd fmla="val 9411"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7" name="Google Shape;237;p7"/>
          <p:cNvSpPr/>
          <p:nvPr/>
        </p:nvSpPr>
        <p:spPr>
          <a:xfrm>
            <a:off x="857228" y="5286375"/>
            <a:ext cx="571485" cy="571500"/>
          </a:xfrm>
          <a:prstGeom prst="roundRect">
            <a:avLst>
              <a:gd fmla="val 50000" name="adj"/>
            </a:avLst>
          </a:prstGeom>
          <a:solidFill>
            <a:srgbClr val="E6F0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238" name="Google Shape;238;p7"/>
          <p:cNvPicPr preferRelativeResize="0"/>
          <p:nvPr/>
        </p:nvPicPr>
        <p:blipFill rotWithShape="1">
          <a:blip r:embed="rId5">
            <a:alphaModFix/>
          </a:blip>
          <a:srcRect b="0" l="0" r="0" t="0"/>
          <a:stretch/>
        </p:blipFill>
        <p:spPr>
          <a:xfrm>
            <a:off x="990575" y="5428517"/>
            <a:ext cx="304792" cy="287215"/>
          </a:xfrm>
          <a:prstGeom prst="rect">
            <a:avLst/>
          </a:prstGeom>
          <a:noFill/>
          <a:ln>
            <a:noFill/>
          </a:ln>
        </p:spPr>
      </p:pic>
      <p:sp>
        <p:nvSpPr>
          <p:cNvPr id="239" name="Google Shape;239;p7"/>
          <p:cNvSpPr txBox="1"/>
          <p:nvPr/>
        </p:nvSpPr>
        <p:spPr>
          <a:xfrm>
            <a:off x="1619209" y="5105398"/>
            <a:ext cx="1258743"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Protection</a:t>
            </a:r>
            <a:endParaRPr b="1" sz="2000">
              <a:solidFill>
                <a:srgbClr val="003366"/>
              </a:solidFill>
              <a:latin typeface="Calibri"/>
              <a:ea typeface="Calibri"/>
              <a:cs typeface="Calibri"/>
              <a:sym typeface="Calibri"/>
            </a:endParaRPr>
          </a:p>
        </p:txBody>
      </p:sp>
      <p:sp>
        <p:nvSpPr>
          <p:cNvPr id="240" name="Google Shape;240;p7"/>
          <p:cNvSpPr txBox="1"/>
          <p:nvPr/>
        </p:nvSpPr>
        <p:spPr>
          <a:xfrm>
            <a:off x="1619209" y="5481580"/>
            <a:ext cx="4143271" cy="523990"/>
          </a:xfrm>
          <a:prstGeom prst="rect">
            <a:avLst/>
          </a:prstGeom>
          <a:noFill/>
          <a:ln>
            <a:noFill/>
          </a:ln>
        </p:spPr>
        <p:txBody>
          <a:bodyPr anchorCtr="0" anchor="ctr" bIns="54850" lIns="73150" spcFirstLastPara="1" rIns="73150" wrap="square" tIns="54850">
            <a:spAutoFit/>
          </a:bodyPr>
          <a:lstStyle/>
          <a:p>
            <a:pPr indent="0" lvl="0" marL="0" marR="0" rtl="0" algn="l">
              <a:lnSpc>
                <a:spcPct val="101562"/>
              </a:lnSpc>
              <a:spcBef>
                <a:spcPts val="0"/>
              </a:spcBef>
              <a:spcAft>
                <a:spcPts val="0"/>
              </a:spcAft>
              <a:buNone/>
            </a:pPr>
            <a:r>
              <a:rPr lang="en-US" sz="1600">
                <a:solidFill>
                  <a:schemeClr val="dk1"/>
                </a:solidFill>
                <a:latin typeface="Calibri"/>
                <a:ea typeface="Calibri"/>
                <a:cs typeface="Calibri"/>
                <a:sym typeface="Calibri"/>
              </a:rPr>
              <a:t>Structural solutions to maximize protection against blast waves, smoke, and fire</a:t>
            </a:r>
            <a:endParaRPr b="0" sz="1600">
              <a:solidFill>
                <a:srgbClr val="555555"/>
              </a:solidFill>
              <a:latin typeface="Calibri"/>
              <a:ea typeface="Calibri"/>
              <a:cs typeface="Calibri"/>
              <a:sym typeface="Calibri"/>
            </a:endParaRPr>
          </a:p>
        </p:txBody>
      </p:sp>
      <p:pic>
        <p:nvPicPr>
          <p:cNvPr id="241" name="Google Shape;241;p7"/>
          <p:cNvPicPr preferRelativeResize="0"/>
          <p:nvPr/>
        </p:nvPicPr>
        <p:blipFill rotWithShape="1">
          <a:blip r:embed="rId6">
            <a:alphaModFix/>
          </a:blip>
          <a:srcRect b="0" l="0" r="0" t="0"/>
          <a:stretch/>
        </p:blipFill>
        <p:spPr>
          <a:xfrm>
            <a:off x="6436881" y="1987062"/>
            <a:ext cx="5184796" cy="303698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2000"/>
                                        <p:tgtEl>
                                          <p:spTgt spid="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28"/>
                                        </p:tgtEl>
                                        <p:attrNameLst>
                                          <p:attrName>style.visibility</p:attrName>
                                        </p:attrNameLst>
                                      </p:cBhvr>
                                      <p:to>
                                        <p:strVal val="visible"/>
                                      </p:to>
                                    </p:set>
                                    <p:anim calcmode="lin" valueType="num">
                                      <p:cBhvr additive="base">
                                        <p:cTn dur="300"/>
                                        <p:tgtEl>
                                          <p:spTgt spid="228"/>
                                        </p:tgtEl>
                                        <p:attrNameLst>
                                          <p:attrName>ppt_w</p:attrName>
                                        </p:attrNameLst>
                                      </p:cBhvr>
                                      <p:tavLst>
                                        <p:tav fmla="" tm="0">
                                          <p:val>
                                            <p:strVal val="0"/>
                                          </p:val>
                                        </p:tav>
                                        <p:tav fmla="" tm="100000">
                                          <p:val>
                                            <p:strVal val="#ppt_w"/>
                                          </p:val>
                                        </p:tav>
                                      </p:tavLst>
                                    </p:anim>
                                    <p:anim calcmode="lin" valueType="num">
                                      <p:cBhvr additive="base">
                                        <p:cTn dur="300"/>
                                        <p:tgtEl>
                                          <p:spTgt spid="22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33"/>
                                        </p:tgtEl>
                                        <p:attrNameLst>
                                          <p:attrName>style.visibility</p:attrName>
                                        </p:attrNameLst>
                                      </p:cBhvr>
                                      <p:to>
                                        <p:strVal val="visible"/>
                                      </p:to>
                                    </p:set>
                                    <p:anim calcmode="lin" valueType="num">
                                      <p:cBhvr additive="base">
                                        <p:cTn dur="300"/>
                                        <p:tgtEl>
                                          <p:spTgt spid="233"/>
                                        </p:tgtEl>
                                        <p:attrNameLst>
                                          <p:attrName>ppt_w</p:attrName>
                                        </p:attrNameLst>
                                      </p:cBhvr>
                                      <p:tavLst>
                                        <p:tav fmla="" tm="0">
                                          <p:val>
                                            <p:strVal val="0"/>
                                          </p:val>
                                        </p:tav>
                                        <p:tav fmla="" tm="100000">
                                          <p:val>
                                            <p:strVal val="#ppt_w"/>
                                          </p:val>
                                        </p:tav>
                                      </p:tavLst>
                                    </p:anim>
                                    <p:anim calcmode="lin" valueType="num">
                                      <p:cBhvr additive="base">
                                        <p:cTn dur="300"/>
                                        <p:tgtEl>
                                          <p:spTgt spid="23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38"/>
                                        </p:tgtEl>
                                        <p:attrNameLst>
                                          <p:attrName>style.visibility</p:attrName>
                                        </p:attrNameLst>
                                      </p:cBhvr>
                                      <p:to>
                                        <p:strVal val="visible"/>
                                      </p:to>
                                    </p:set>
                                    <p:anim calcmode="lin" valueType="num">
                                      <p:cBhvr additive="base">
                                        <p:cTn dur="300"/>
                                        <p:tgtEl>
                                          <p:spTgt spid="238"/>
                                        </p:tgtEl>
                                        <p:attrNameLst>
                                          <p:attrName>ppt_w</p:attrName>
                                        </p:attrNameLst>
                                      </p:cBhvr>
                                      <p:tavLst>
                                        <p:tav fmla="" tm="0">
                                          <p:val>
                                            <p:strVal val="0"/>
                                          </p:val>
                                        </p:tav>
                                        <p:tav fmla="" tm="100000">
                                          <p:val>
                                            <p:strVal val="#ppt_w"/>
                                          </p:val>
                                        </p:tav>
                                      </p:tavLst>
                                    </p:anim>
                                    <p:anim calcmode="lin" valueType="num">
                                      <p:cBhvr additive="base">
                                        <p:cTn dur="300"/>
                                        <p:tgtEl>
                                          <p:spTgt spid="23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8"/>
          <p:cNvSpPr/>
          <p:nvPr/>
        </p:nvSpPr>
        <p:spPr>
          <a:xfrm>
            <a:off x="0" y="0"/>
            <a:ext cx="12191695" cy="857250"/>
          </a:xfrm>
          <a:prstGeom prst="rect">
            <a:avLst/>
          </a:prstGeom>
          <a:solidFill>
            <a:srgbClr val="003366"/>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7" name="Google Shape;247;p8"/>
          <p:cNvSpPr txBox="1"/>
          <p:nvPr/>
        </p:nvSpPr>
        <p:spPr>
          <a:xfrm>
            <a:off x="666733" y="189167"/>
            <a:ext cx="2094099" cy="478914"/>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392">
                <a:solidFill>
                  <a:srgbClr val="FFFFFF"/>
                </a:solidFill>
                <a:latin typeface="Calibri"/>
                <a:ea typeface="Calibri"/>
                <a:cs typeface="Calibri"/>
                <a:sym typeface="Calibri"/>
              </a:rPr>
              <a:t>Expected Effect</a:t>
            </a:r>
            <a:endParaRPr b="1" sz="2392">
              <a:solidFill>
                <a:srgbClr val="FFFFFF"/>
              </a:solidFill>
              <a:latin typeface="Calibri"/>
              <a:ea typeface="Calibri"/>
              <a:cs typeface="Calibri"/>
              <a:sym typeface="Calibri"/>
            </a:endParaRPr>
          </a:p>
        </p:txBody>
      </p:sp>
      <p:sp>
        <p:nvSpPr>
          <p:cNvPr id="248" name="Google Shape;248;p8"/>
          <p:cNvSpPr/>
          <p:nvPr/>
        </p:nvSpPr>
        <p:spPr>
          <a:xfrm>
            <a:off x="666733" y="1143000"/>
            <a:ext cx="5286242" cy="1219200"/>
          </a:xfrm>
          <a:prstGeom prst="roundRect">
            <a:avLst>
              <a:gd fmla="val 12500"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9" name="Google Shape;249;p8"/>
          <p:cNvSpPr/>
          <p:nvPr/>
        </p:nvSpPr>
        <p:spPr>
          <a:xfrm>
            <a:off x="857228" y="1500712"/>
            <a:ext cx="476238" cy="476249"/>
          </a:xfrm>
          <a:prstGeom prst="roundRect">
            <a:avLst>
              <a:gd fmla="val 50000" name="adj"/>
            </a:avLst>
          </a:prstGeom>
          <a:solidFill>
            <a:srgbClr val="E6F0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250" name="Google Shape;250;p8"/>
          <p:cNvPicPr preferRelativeResize="0"/>
          <p:nvPr/>
        </p:nvPicPr>
        <p:blipFill rotWithShape="1">
          <a:blip r:embed="rId3">
            <a:alphaModFix/>
          </a:blip>
          <a:srcRect b="0" l="0" r="0" t="0"/>
          <a:stretch/>
        </p:blipFill>
        <p:spPr>
          <a:xfrm>
            <a:off x="962000" y="1614183"/>
            <a:ext cx="266693" cy="249306"/>
          </a:xfrm>
          <a:prstGeom prst="rect">
            <a:avLst/>
          </a:prstGeom>
          <a:noFill/>
          <a:ln>
            <a:noFill/>
          </a:ln>
        </p:spPr>
      </p:pic>
      <p:sp>
        <p:nvSpPr>
          <p:cNvPr id="251" name="Google Shape;251;p8"/>
          <p:cNvSpPr txBox="1"/>
          <p:nvPr/>
        </p:nvSpPr>
        <p:spPr>
          <a:xfrm>
            <a:off x="1476338" y="1257562"/>
            <a:ext cx="1256241"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Continuity</a:t>
            </a:r>
            <a:endParaRPr b="1" sz="2000">
              <a:solidFill>
                <a:srgbClr val="003366"/>
              </a:solidFill>
              <a:latin typeface="Calibri"/>
              <a:ea typeface="Calibri"/>
              <a:cs typeface="Calibri"/>
              <a:sym typeface="Calibri"/>
            </a:endParaRPr>
          </a:p>
        </p:txBody>
      </p:sp>
      <p:sp>
        <p:nvSpPr>
          <p:cNvPr id="252" name="Google Shape;252;p8"/>
          <p:cNvSpPr txBox="1"/>
          <p:nvPr/>
        </p:nvSpPr>
        <p:spPr>
          <a:xfrm>
            <a:off x="1476338" y="1653941"/>
            <a:ext cx="4286142" cy="521168"/>
          </a:xfrm>
          <a:prstGeom prst="rect">
            <a:avLst/>
          </a:prstGeom>
          <a:noFill/>
          <a:ln>
            <a:noFill/>
          </a:ln>
        </p:spPr>
        <p:txBody>
          <a:bodyPr anchorCtr="0" anchor="ctr" bIns="54850" lIns="73150" spcFirstLastPara="1" rIns="73150" wrap="square" tIns="54850">
            <a:spAutoFit/>
          </a:bodyPr>
          <a:lstStyle/>
          <a:p>
            <a:pPr indent="0" lvl="0" marL="0" marR="0" rtl="0" algn="l">
              <a:lnSpc>
                <a:spcPct val="101562"/>
              </a:lnSpc>
              <a:spcBef>
                <a:spcPts val="0"/>
              </a:spcBef>
              <a:spcAft>
                <a:spcPts val="0"/>
              </a:spcAft>
              <a:buNone/>
            </a:pPr>
            <a:r>
              <a:rPr lang="en-US" sz="1600">
                <a:solidFill>
                  <a:schemeClr val="dk1"/>
                </a:solidFill>
                <a:latin typeface="Calibri"/>
                <a:ea typeface="Calibri"/>
                <a:cs typeface="Calibri"/>
                <a:sym typeface="Calibri"/>
              </a:rPr>
              <a:t>Medical care ensured even if other hospital departments are damaged</a:t>
            </a:r>
            <a:endParaRPr b="0" sz="1600">
              <a:solidFill>
                <a:srgbClr val="555555"/>
              </a:solidFill>
              <a:latin typeface="Calibri"/>
              <a:ea typeface="Calibri"/>
              <a:cs typeface="Calibri"/>
              <a:sym typeface="Calibri"/>
            </a:endParaRPr>
          </a:p>
        </p:txBody>
      </p:sp>
      <p:sp>
        <p:nvSpPr>
          <p:cNvPr id="253" name="Google Shape;253;p8"/>
          <p:cNvSpPr/>
          <p:nvPr/>
        </p:nvSpPr>
        <p:spPr>
          <a:xfrm>
            <a:off x="666733" y="2552700"/>
            <a:ext cx="5286242" cy="1219200"/>
          </a:xfrm>
          <a:prstGeom prst="roundRect">
            <a:avLst>
              <a:gd fmla="val 12500"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4" name="Google Shape;254;p8"/>
          <p:cNvSpPr/>
          <p:nvPr/>
        </p:nvSpPr>
        <p:spPr>
          <a:xfrm>
            <a:off x="857228" y="2924175"/>
            <a:ext cx="476238" cy="476249"/>
          </a:xfrm>
          <a:prstGeom prst="roundRect">
            <a:avLst>
              <a:gd fmla="val 50000" name="adj"/>
            </a:avLst>
          </a:prstGeom>
          <a:solidFill>
            <a:srgbClr val="E6F0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255" name="Google Shape;255;p8"/>
          <p:cNvPicPr preferRelativeResize="0"/>
          <p:nvPr/>
        </p:nvPicPr>
        <p:blipFill rotWithShape="1">
          <a:blip r:embed="rId4">
            <a:alphaModFix/>
          </a:blip>
          <a:srcRect b="0" l="0" r="0" t="0"/>
          <a:stretch/>
        </p:blipFill>
        <p:spPr>
          <a:xfrm>
            <a:off x="962000" y="3048414"/>
            <a:ext cx="266693" cy="208721"/>
          </a:xfrm>
          <a:prstGeom prst="rect">
            <a:avLst/>
          </a:prstGeom>
          <a:noFill/>
          <a:ln>
            <a:noFill/>
          </a:ln>
        </p:spPr>
      </p:pic>
      <p:sp>
        <p:nvSpPr>
          <p:cNvPr id="256" name="Google Shape;256;p8"/>
          <p:cNvSpPr txBox="1"/>
          <p:nvPr/>
        </p:nvSpPr>
        <p:spPr>
          <a:xfrm>
            <a:off x="1476338" y="2667262"/>
            <a:ext cx="1595886"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Preparedness</a:t>
            </a:r>
            <a:endParaRPr b="1" sz="2000">
              <a:solidFill>
                <a:srgbClr val="003366"/>
              </a:solidFill>
              <a:latin typeface="Calibri"/>
              <a:ea typeface="Calibri"/>
              <a:cs typeface="Calibri"/>
              <a:sym typeface="Calibri"/>
            </a:endParaRPr>
          </a:p>
        </p:txBody>
      </p:sp>
      <p:sp>
        <p:nvSpPr>
          <p:cNvPr id="257" name="Google Shape;257;p8"/>
          <p:cNvSpPr txBox="1"/>
          <p:nvPr/>
        </p:nvSpPr>
        <p:spPr>
          <a:xfrm>
            <a:off x="1476338" y="3062230"/>
            <a:ext cx="4286142" cy="523990"/>
          </a:xfrm>
          <a:prstGeom prst="rect">
            <a:avLst/>
          </a:prstGeom>
          <a:noFill/>
          <a:ln>
            <a:noFill/>
          </a:ln>
        </p:spPr>
        <p:txBody>
          <a:bodyPr anchorCtr="0" anchor="ctr" bIns="54850" lIns="73150" spcFirstLastPara="1" rIns="73150" wrap="square" tIns="54850">
            <a:spAutoFit/>
          </a:bodyPr>
          <a:lstStyle/>
          <a:p>
            <a:pPr indent="0" lvl="0" marL="0" marR="0" rtl="0" algn="l">
              <a:lnSpc>
                <a:spcPct val="101562"/>
              </a:lnSpc>
              <a:spcBef>
                <a:spcPts val="0"/>
              </a:spcBef>
              <a:spcAft>
                <a:spcPts val="0"/>
              </a:spcAft>
              <a:buNone/>
            </a:pPr>
            <a:r>
              <a:rPr lang="en-US" sz="1600">
                <a:solidFill>
                  <a:schemeClr val="dk1"/>
                </a:solidFill>
                <a:latin typeface="Calibri"/>
                <a:ea typeface="Calibri"/>
                <a:cs typeface="Calibri"/>
                <a:sym typeface="Calibri"/>
              </a:rPr>
              <a:t>Increased readiness of healthcare facilities for emergencies</a:t>
            </a:r>
            <a:endParaRPr b="0" sz="1600">
              <a:solidFill>
                <a:srgbClr val="555555"/>
              </a:solidFill>
              <a:latin typeface="Calibri"/>
              <a:ea typeface="Calibri"/>
              <a:cs typeface="Calibri"/>
              <a:sym typeface="Calibri"/>
            </a:endParaRPr>
          </a:p>
        </p:txBody>
      </p:sp>
      <p:sp>
        <p:nvSpPr>
          <p:cNvPr id="258" name="Google Shape;258;p8"/>
          <p:cNvSpPr/>
          <p:nvPr/>
        </p:nvSpPr>
        <p:spPr>
          <a:xfrm>
            <a:off x="666733" y="3952874"/>
            <a:ext cx="5286242" cy="1219200"/>
          </a:xfrm>
          <a:prstGeom prst="roundRect">
            <a:avLst>
              <a:gd fmla="val 12500"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9" name="Google Shape;259;p8"/>
          <p:cNvSpPr/>
          <p:nvPr/>
        </p:nvSpPr>
        <p:spPr>
          <a:xfrm>
            <a:off x="857228" y="4310755"/>
            <a:ext cx="476238" cy="476249"/>
          </a:xfrm>
          <a:prstGeom prst="roundRect">
            <a:avLst>
              <a:gd fmla="val 50000" name="adj"/>
            </a:avLst>
          </a:prstGeom>
          <a:solidFill>
            <a:srgbClr val="E6F0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260" name="Google Shape;260;p8"/>
          <p:cNvPicPr preferRelativeResize="0"/>
          <p:nvPr/>
        </p:nvPicPr>
        <p:blipFill rotWithShape="1">
          <a:blip r:embed="rId5">
            <a:alphaModFix/>
          </a:blip>
          <a:srcRect b="0" l="0" r="0" t="0"/>
          <a:stretch/>
        </p:blipFill>
        <p:spPr>
          <a:xfrm>
            <a:off x="962000" y="4435822"/>
            <a:ext cx="266693" cy="226115"/>
          </a:xfrm>
          <a:prstGeom prst="rect">
            <a:avLst/>
          </a:prstGeom>
          <a:noFill/>
          <a:ln>
            <a:noFill/>
          </a:ln>
        </p:spPr>
      </p:pic>
      <p:sp>
        <p:nvSpPr>
          <p:cNvPr id="261" name="Google Shape;261;p8"/>
          <p:cNvSpPr txBox="1"/>
          <p:nvPr/>
        </p:nvSpPr>
        <p:spPr>
          <a:xfrm>
            <a:off x="1476338" y="4067437"/>
            <a:ext cx="1226682"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Scalability</a:t>
            </a:r>
            <a:endParaRPr b="1" sz="2000">
              <a:solidFill>
                <a:srgbClr val="003366"/>
              </a:solidFill>
              <a:latin typeface="Calibri"/>
              <a:ea typeface="Calibri"/>
              <a:cs typeface="Calibri"/>
              <a:sym typeface="Calibri"/>
            </a:endParaRPr>
          </a:p>
        </p:txBody>
      </p:sp>
      <p:sp>
        <p:nvSpPr>
          <p:cNvPr id="262" name="Google Shape;262;p8"/>
          <p:cNvSpPr txBox="1"/>
          <p:nvPr/>
        </p:nvSpPr>
        <p:spPr>
          <a:xfrm>
            <a:off x="1476338" y="4462405"/>
            <a:ext cx="4286142" cy="523990"/>
          </a:xfrm>
          <a:prstGeom prst="rect">
            <a:avLst/>
          </a:prstGeom>
          <a:noFill/>
          <a:ln>
            <a:noFill/>
          </a:ln>
        </p:spPr>
        <p:txBody>
          <a:bodyPr anchorCtr="0" anchor="ctr" bIns="54850" lIns="73150" spcFirstLastPara="1" rIns="73150" wrap="square" tIns="54850">
            <a:spAutoFit/>
          </a:bodyPr>
          <a:lstStyle/>
          <a:p>
            <a:pPr indent="0" lvl="0" marL="0" marR="0" rtl="0" algn="l">
              <a:lnSpc>
                <a:spcPct val="101562"/>
              </a:lnSpc>
              <a:spcBef>
                <a:spcPts val="0"/>
              </a:spcBef>
              <a:spcAft>
                <a:spcPts val="0"/>
              </a:spcAft>
              <a:buNone/>
            </a:pPr>
            <a:r>
              <a:rPr lang="en-US" sz="1600">
                <a:solidFill>
                  <a:schemeClr val="dk1"/>
                </a:solidFill>
                <a:latin typeface="Calibri"/>
                <a:ea typeface="Calibri"/>
                <a:cs typeface="Calibri"/>
                <a:sym typeface="Calibri"/>
              </a:rPr>
              <a:t>Unique model of safe healthcare for other hospitals in Ukraine</a:t>
            </a:r>
            <a:endParaRPr b="0" sz="1600">
              <a:solidFill>
                <a:srgbClr val="555555"/>
              </a:solidFill>
              <a:latin typeface="Calibri"/>
              <a:ea typeface="Calibri"/>
              <a:cs typeface="Calibri"/>
              <a:sym typeface="Calibri"/>
            </a:endParaRPr>
          </a:p>
        </p:txBody>
      </p:sp>
      <p:sp>
        <p:nvSpPr>
          <p:cNvPr id="263" name="Google Shape;263;p8"/>
          <p:cNvSpPr/>
          <p:nvPr/>
        </p:nvSpPr>
        <p:spPr>
          <a:xfrm>
            <a:off x="666733" y="5353049"/>
            <a:ext cx="5286242" cy="1219200"/>
          </a:xfrm>
          <a:prstGeom prst="roundRect">
            <a:avLst>
              <a:gd fmla="val 12500" name="adj"/>
            </a:avLst>
          </a:prstGeom>
          <a:solidFill>
            <a:srgbClr val="FFFF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4" name="Google Shape;264;p8"/>
          <p:cNvSpPr/>
          <p:nvPr/>
        </p:nvSpPr>
        <p:spPr>
          <a:xfrm>
            <a:off x="857228" y="5667789"/>
            <a:ext cx="476238" cy="476249"/>
          </a:xfrm>
          <a:prstGeom prst="roundRect">
            <a:avLst>
              <a:gd fmla="val 50000" name="adj"/>
            </a:avLst>
          </a:prstGeom>
          <a:solidFill>
            <a:srgbClr val="E6F0FF"/>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png" id="265" name="Google Shape;265;p8"/>
          <p:cNvPicPr preferRelativeResize="0"/>
          <p:nvPr/>
        </p:nvPicPr>
        <p:blipFill rotWithShape="1">
          <a:blip r:embed="rId6">
            <a:alphaModFix/>
          </a:blip>
          <a:srcRect b="0" l="0" r="0" t="0"/>
          <a:stretch/>
        </p:blipFill>
        <p:spPr>
          <a:xfrm>
            <a:off x="962000" y="5811078"/>
            <a:ext cx="266693" cy="208721"/>
          </a:xfrm>
          <a:prstGeom prst="rect">
            <a:avLst/>
          </a:prstGeom>
          <a:noFill/>
          <a:ln>
            <a:noFill/>
          </a:ln>
        </p:spPr>
      </p:pic>
      <p:sp>
        <p:nvSpPr>
          <p:cNvPr id="266" name="Google Shape;266;p8"/>
          <p:cNvSpPr txBox="1"/>
          <p:nvPr/>
        </p:nvSpPr>
        <p:spPr>
          <a:xfrm>
            <a:off x="1476338" y="5467612"/>
            <a:ext cx="678327" cy="418576"/>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2000">
                <a:solidFill>
                  <a:srgbClr val="003366"/>
                </a:solidFill>
                <a:latin typeface="Calibri"/>
                <a:ea typeface="Calibri"/>
                <a:cs typeface="Calibri"/>
                <a:sym typeface="Calibri"/>
              </a:rPr>
              <a:t>Trust</a:t>
            </a:r>
            <a:endParaRPr b="1" sz="2000">
              <a:solidFill>
                <a:srgbClr val="003366"/>
              </a:solidFill>
              <a:latin typeface="Calibri"/>
              <a:ea typeface="Calibri"/>
              <a:cs typeface="Calibri"/>
              <a:sym typeface="Calibri"/>
            </a:endParaRPr>
          </a:p>
        </p:txBody>
      </p:sp>
      <p:sp>
        <p:nvSpPr>
          <p:cNvPr id="267" name="Google Shape;267;p8"/>
          <p:cNvSpPr txBox="1"/>
          <p:nvPr/>
        </p:nvSpPr>
        <p:spPr>
          <a:xfrm>
            <a:off x="1476339" y="5744928"/>
            <a:ext cx="4286142" cy="521168"/>
          </a:xfrm>
          <a:prstGeom prst="rect">
            <a:avLst/>
          </a:prstGeom>
          <a:noFill/>
          <a:ln>
            <a:noFill/>
          </a:ln>
        </p:spPr>
        <p:txBody>
          <a:bodyPr anchorCtr="0" anchor="ctr" bIns="54850" lIns="73150" spcFirstLastPara="1" rIns="73150" wrap="square" tIns="54850">
            <a:spAutoFit/>
          </a:bodyPr>
          <a:lstStyle/>
          <a:p>
            <a:pPr indent="0" lvl="0" marL="0" marR="0" rtl="0" algn="l">
              <a:lnSpc>
                <a:spcPct val="101562"/>
              </a:lnSpc>
              <a:spcBef>
                <a:spcPts val="0"/>
              </a:spcBef>
              <a:spcAft>
                <a:spcPts val="0"/>
              </a:spcAft>
              <a:buNone/>
            </a:pPr>
            <a:r>
              <a:rPr lang="en-US" sz="1600">
                <a:solidFill>
                  <a:schemeClr val="dk1"/>
                </a:solidFill>
                <a:latin typeface="Calibri"/>
                <a:ea typeface="Calibri"/>
                <a:cs typeface="Calibri"/>
                <a:sym typeface="Calibri"/>
              </a:rPr>
              <a:t>Strengthening trust of communities and partners in the hospital</a:t>
            </a:r>
            <a:endParaRPr b="0" sz="1600">
              <a:solidFill>
                <a:srgbClr val="555555"/>
              </a:solidFill>
              <a:latin typeface="Calibri"/>
              <a:ea typeface="Calibri"/>
              <a:cs typeface="Calibri"/>
              <a:sym typeface="Calibri"/>
            </a:endParaRPr>
          </a:p>
        </p:txBody>
      </p:sp>
      <p:sp>
        <p:nvSpPr>
          <p:cNvPr id="268" name="Google Shape;268;p8"/>
          <p:cNvSpPr/>
          <p:nvPr/>
        </p:nvSpPr>
        <p:spPr>
          <a:xfrm>
            <a:off x="6238719" y="4984984"/>
            <a:ext cx="5286242" cy="1390650"/>
          </a:xfrm>
          <a:prstGeom prst="rect">
            <a:avLst/>
          </a:prstGeom>
          <a:solidFill>
            <a:schemeClr val="dk2"/>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8"/>
          <p:cNvSpPr txBox="1"/>
          <p:nvPr/>
        </p:nvSpPr>
        <p:spPr>
          <a:xfrm>
            <a:off x="6429214" y="5157308"/>
            <a:ext cx="3340979" cy="331629"/>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b="1" lang="en-US" sz="1435">
                <a:solidFill>
                  <a:srgbClr val="FFFFFF"/>
                </a:solidFill>
                <a:latin typeface="Calibri"/>
                <a:ea typeface="Calibri"/>
                <a:cs typeface="Calibri"/>
                <a:sym typeface="Calibri"/>
              </a:rPr>
              <a:t>Reliability in the Most Difficult Conditions</a:t>
            </a:r>
            <a:endParaRPr b="1" sz="1435">
              <a:solidFill>
                <a:srgbClr val="FFFFFF"/>
              </a:solidFill>
              <a:latin typeface="Calibri"/>
              <a:ea typeface="Calibri"/>
              <a:cs typeface="Calibri"/>
              <a:sym typeface="Calibri"/>
            </a:endParaRPr>
          </a:p>
        </p:txBody>
      </p:sp>
      <p:sp>
        <p:nvSpPr>
          <p:cNvPr id="270" name="Google Shape;270;p8"/>
          <p:cNvSpPr txBox="1"/>
          <p:nvPr/>
        </p:nvSpPr>
        <p:spPr>
          <a:xfrm>
            <a:off x="6429214" y="5441316"/>
            <a:ext cx="4905252" cy="849463"/>
          </a:xfrm>
          <a:prstGeom prst="rect">
            <a:avLst/>
          </a:prstGeom>
          <a:noFill/>
          <a:ln>
            <a:noFill/>
          </a:ln>
        </p:spPr>
        <p:txBody>
          <a:bodyPr anchorCtr="0" anchor="ctr" bIns="54850" lIns="73150" spcFirstLastPara="1" rIns="73150" wrap="square" tIns="5485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The capsule hospital guarantees continuous operation of medical staff and patient care even in critical circumstances.</a:t>
            </a:r>
            <a:endParaRPr/>
          </a:p>
        </p:txBody>
      </p:sp>
      <p:pic>
        <p:nvPicPr>
          <p:cNvPr id="271" name="Google Shape;271;p8"/>
          <p:cNvPicPr preferRelativeResize="0"/>
          <p:nvPr/>
        </p:nvPicPr>
        <p:blipFill rotWithShape="1">
          <a:blip r:embed="rId7">
            <a:alphaModFix/>
          </a:blip>
          <a:srcRect b="0" l="0" r="0" t="0"/>
          <a:stretch/>
        </p:blipFill>
        <p:spPr>
          <a:xfrm>
            <a:off x="6238719" y="1206671"/>
            <a:ext cx="5295383" cy="353025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500"/>
                                        <p:tgtEl>
                                          <p:spTgt spid="2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500"/>
                                        <p:tgtEl>
                                          <p:spTgt spid="2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300"/>
                                        <p:tgtEl>
                                          <p:spTgt spid="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300"/>
                                        <p:tgtEl>
                                          <p:spTgt spid="2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300"/>
                                        <p:tgtEl>
                                          <p:spTgt spid="2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300"/>
                                        <p:tgtEl>
                                          <p:spTgt spid="2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Тема Office">
  <a:themeElements>
    <a:clrScheme name="Стандартная">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2013-01-27T09:14:16Z</dcterms:created>
  <dc:creator>User</dc:creator>
</cp:coreProperties>
</file>